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16"/>
  </p:notesMasterIdLst>
  <p:sldIdLst>
    <p:sldId id="264" r:id="rId5"/>
    <p:sldId id="279" r:id="rId6"/>
    <p:sldId id="293" r:id="rId7"/>
    <p:sldId id="291" r:id="rId8"/>
    <p:sldId id="292" r:id="rId9"/>
    <p:sldId id="280" r:id="rId10"/>
    <p:sldId id="284" r:id="rId11"/>
    <p:sldId id="286" r:id="rId12"/>
    <p:sldId id="287" r:id="rId13"/>
    <p:sldId id="290" r:id="rId14"/>
    <p:sldId id="289" r:id="rId15"/>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40"/>
    <p:restoredTop sz="94648" autoAdjust="0"/>
  </p:normalViewPr>
  <p:slideViewPr>
    <p:cSldViewPr snapToGrid="0" snapToObjects="1">
      <p:cViewPr varScale="1">
        <p:scale>
          <a:sx n="105" d="100"/>
          <a:sy n="105" d="100"/>
        </p:scale>
        <p:origin x="126" y="300"/>
      </p:cViewPr>
      <p:guideLst>
        <p:guide orient="horz" pos="180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44908F-D31F-D64F-B459-5E9D6234F5D5}" type="datetimeFigureOut">
              <a:rPr lang="en-US" smtClean="0"/>
              <a:pPr/>
              <a:t>1/8/2020</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8F687C-C55C-114C-8E8E-10D0A811BBDD}" type="slidenum">
              <a:rPr lang="en-US" smtClean="0"/>
              <a:pPr/>
              <a:t>‹#›</a:t>
            </a:fld>
            <a:endParaRPr lang="en-US"/>
          </a:p>
        </p:txBody>
      </p:sp>
    </p:spTree>
    <p:extLst>
      <p:ext uri="{BB962C8B-B14F-4D97-AF65-F5344CB8AC3E}">
        <p14:creationId xmlns:p14="http://schemas.microsoft.com/office/powerpoint/2010/main" val="4109979135"/>
      </p:ext>
    </p:extLst>
  </p:cSld>
  <p:clrMap bg1="lt1" tx1="dk1" bg2="lt2" tx2="dk2" accent1="accent1" accent2="accent2" accent3="accent3" accent4="accent4" accent5="accent5" accent6="accent6" hlink="hlink" folHlink="folHlink"/>
  <p:notesStyle>
    <a:lvl1pPr marL="0" algn="l" defTabSz="713203" rtl="0" eaLnBrk="1" latinLnBrk="0" hangingPunct="1">
      <a:defRPr sz="936" kern="1200">
        <a:solidFill>
          <a:schemeClr val="tx1"/>
        </a:solidFill>
        <a:latin typeface="+mn-lt"/>
        <a:ea typeface="+mn-ea"/>
        <a:cs typeface="+mn-cs"/>
      </a:defRPr>
    </a:lvl1pPr>
    <a:lvl2pPr marL="356602" algn="l" defTabSz="713203" rtl="0" eaLnBrk="1" latinLnBrk="0" hangingPunct="1">
      <a:defRPr sz="936" kern="1200">
        <a:solidFill>
          <a:schemeClr val="tx1"/>
        </a:solidFill>
        <a:latin typeface="+mn-lt"/>
        <a:ea typeface="+mn-ea"/>
        <a:cs typeface="+mn-cs"/>
      </a:defRPr>
    </a:lvl2pPr>
    <a:lvl3pPr marL="713203" algn="l" defTabSz="713203" rtl="0" eaLnBrk="1" latinLnBrk="0" hangingPunct="1">
      <a:defRPr sz="936" kern="1200">
        <a:solidFill>
          <a:schemeClr val="tx1"/>
        </a:solidFill>
        <a:latin typeface="+mn-lt"/>
        <a:ea typeface="+mn-ea"/>
        <a:cs typeface="+mn-cs"/>
      </a:defRPr>
    </a:lvl3pPr>
    <a:lvl4pPr marL="1069805" algn="l" defTabSz="713203" rtl="0" eaLnBrk="1" latinLnBrk="0" hangingPunct="1">
      <a:defRPr sz="936" kern="1200">
        <a:solidFill>
          <a:schemeClr val="tx1"/>
        </a:solidFill>
        <a:latin typeface="+mn-lt"/>
        <a:ea typeface="+mn-ea"/>
        <a:cs typeface="+mn-cs"/>
      </a:defRPr>
    </a:lvl4pPr>
    <a:lvl5pPr marL="1426407" algn="l" defTabSz="713203" rtl="0" eaLnBrk="1" latinLnBrk="0" hangingPunct="1">
      <a:defRPr sz="936" kern="1200">
        <a:solidFill>
          <a:schemeClr val="tx1"/>
        </a:solidFill>
        <a:latin typeface="+mn-lt"/>
        <a:ea typeface="+mn-ea"/>
        <a:cs typeface="+mn-cs"/>
      </a:defRPr>
    </a:lvl5pPr>
    <a:lvl6pPr marL="1783009" algn="l" defTabSz="713203" rtl="0" eaLnBrk="1" latinLnBrk="0" hangingPunct="1">
      <a:defRPr sz="936" kern="1200">
        <a:solidFill>
          <a:schemeClr val="tx1"/>
        </a:solidFill>
        <a:latin typeface="+mn-lt"/>
        <a:ea typeface="+mn-ea"/>
        <a:cs typeface="+mn-cs"/>
      </a:defRPr>
    </a:lvl6pPr>
    <a:lvl7pPr marL="2139610" algn="l" defTabSz="713203" rtl="0" eaLnBrk="1" latinLnBrk="0" hangingPunct="1">
      <a:defRPr sz="936" kern="1200">
        <a:solidFill>
          <a:schemeClr val="tx1"/>
        </a:solidFill>
        <a:latin typeface="+mn-lt"/>
        <a:ea typeface="+mn-ea"/>
        <a:cs typeface="+mn-cs"/>
      </a:defRPr>
    </a:lvl7pPr>
    <a:lvl8pPr marL="2496212" algn="l" defTabSz="713203" rtl="0" eaLnBrk="1" latinLnBrk="0" hangingPunct="1">
      <a:defRPr sz="936" kern="1200">
        <a:solidFill>
          <a:schemeClr val="tx1"/>
        </a:solidFill>
        <a:latin typeface="+mn-lt"/>
        <a:ea typeface="+mn-ea"/>
        <a:cs typeface="+mn-cs"/>
      </a:defRPr>
    </a:lvl8pPr>
    <a:lvl9pPr marL="2852814" algn="l" defTabSz="713203" rtl="0" eaLnBrk="1" latinLnBrk="0" hangingPunct="1">
      <a:defRPr sz="936"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C969FD6D-D50A-B74D-B8A8-528D3C86BF0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765" y="0"/>
            <a:ext cx="9155765" cy="5759616"/>
          </a:xfrm>
          <a:prstGeom prst="rect">
            <a:avLst/>
          </a:prstGeom>
        </p:spPr>
      </p:pic>
      <p:sp>
        <p:nvSpPr>
          <p:cNvPr id="8" name="Rectangle 13">
            <a:extLst>
              <a:ext uri="{FF2B5EF4-FFF2-40B4-BE49-F238E27FC236}">
                <a16:creationId xmlns="" xmlns:a16="http://schemas.microsoft.com/office/drawing/2014/main" id="{808D6110-F33C-0043-9AD5-A12A64096396}"/>
              </a:ext>
            </a:extLst>
          </p:cNvPr>
          <p:cNvSpPr/>
          <p:nvPr userDrawn="1"/>
        </p:nvSpPr>
        <p:spPr>
          <a:xfrm rot="10800000" flipH="1">
            <a:off x="-6350" y="-5194"/>
            <a:ext cx="3620109" cy="771536"/>
          </a:xfrm>
          <a:custGeom>
            <a:avLst/>
            <a:gdLst>
              <a:gd name="connsiteX0" fmla="*/ 0 w 1787525"/>
              <a:gd name="connsiteY0" fmla="*/ 0 h 431800"/>
              <a:gd name="connsiteX1" fmla="*/ 1787525 w 1787525"/>
              <a:gd name="connsiteY1" fmla="*/ 0 h 431800"/>
              <a:gd name="connsiteX2" fmla="*/ 1787525 w 1787525"/>
              <a:gd name="connsiteY2" fmla="*/ 431800 h 431800"/>
              <a:gd name="connsiteX3" fmla="*/ 0 w 1787525"/>
              <a:gd name="connsiteY3" fmla="*/ 431800 h 431800"/>
              <a:gd name="connsiteX4" fmla="*/ 0 w 1787525"/>
              <a:gd name="connsiteY4" fmla="*/ 0 h 431800"/>
              <a:gd name="connsiteX0" fmla="*/ 0 w 2301875"/>
              <a:gd name="connsiteY0" fmla="*/ 0 h 438150"/>
              <a:gd name="connsiteX1" fmla="*/ 1787525 w 2301875"/>
              <a:gd name="connsiteY1" fmla="*/ 0 h 438150"/>
              <a:gd name="connsiteX2" fmla="*/ 2301875 w 2301875"/>
              <a:gd name="connsiteY2" fmla="*/ 438150 h 438150"/>
              <a:gd name="connsiteX3" fmla="*/ 0 w 2301875"/>
              <a:gd name="connsiteY3" fmla="*/ 431800 h 438150"/>
              <a:gd name="connsiteX4" fmla="*/ 0 w 2301875"/>
              <a:gd name="connsiteY4" fmla="*/ 0 h 438150"/>
              <a:gd name="connsiteX0" fmla="*/ 0 w 2301875"/>
              <a:gd name="connsiteY0" fmla="*/ 0 h 439350"/>
              <a:gd name="connsiteX1" fmla="*/ 1787525 w 2301875"/>
              <a:gd name="connsiteY1" fmla="*/ 0 h 439350"/>
              <a:gd name="connsiteX2" fmla="*/ 2301875 w 2301875"/>
              <a:gd name="connsiteY2" fmla="*/ 438150 h 439350"/>
              <a:gd name="connsiteX3" fmla="*/ 0 w 2301875"/>
              <a:gd name="connsiteY3" fmla="*/ 439350 h 439350"/>
              <a:gd name="connsiteX4" fmla="*/ 0 w 2301875"/>
              <a:gd name="connsiteY4" fmla="*/ 0 h 439350"/>
              <a:gd name="connsiteX0" fmla="*/ 0 w 2301875"/>
              <a:gd name="connsiteY0" fmla="*/ 971 h 440321"/>
              <a:gd name="connsiteX1" fmla="*/ 1817640 w 2301875"/>
              <a:gd name="connsiteY1" fmla="*/ 0 h 440321"/>
              <a:gd name="connsiteX2" fmla="*/ 2301875 w 2301875"/>
              <a:gd name="connsiteY2" fmla="*/ 439121 h 440321"/>
              <a:gd name="connsiteX3" fmla="*/ 0 w 2301875"/>
              <a:gd name="connsiteY3" fmla="*/ 440321 h 440321"/>
              <a:gd name="connsiteX4" fmla="*/ 0 w 2301875"/>
              <a:gd name="connsiteY4" fmla="*/ 971 h 440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875" h="440321">
                <a:moveTo>
                  <a:pt x="0" y="971"/>
                </a:moveTo>
                <a:lnTo>
                  <a:pt x="1817640" y="0"/>
                </a:lnTo>
                <a:lnTo>
                  <a:pt x="2301875" y="439121"/>
                </a:lnTo>
                <a:lnTo>
                  <a:pt x="0" y="440321"/>
                </a:lnTo>
                <a:lnTo>
                  <a:pt x="0" y="971"/>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 xmlns:a16="http://schemas.microsoft.com/office/drawing/2014/main" id="{BAA5FE13-BCD9-874E-81FE-A2DDA52DE955}"/>
              </a:ext>
            </a:extLst>
          </p:cNvPr>
          <p:cNvSpPr txBox="1">
            <a:spLocks/>
          </p:cNvSpPr>
          <p:nvPr userDrawn="1"/>
        </p:nvSpPr>
        <p:spPr>
          <a:xfrm rot="5400000">
            <a:off x="3029332" y="-354137"/>
            <a:ext cx="5764810" cy="6461029"/>
          </a:xfrm>
          <a:custGeom>
            <a:avLst/>
            <a:gdLst>
              <a:gd name="connsiteX0" fmla="*/ 0 w 5143502"/>
              <a:gd name="connsiteY0" fmla="*/ 0 h 4948988"/>
              <a:gd name="connsiteX1" fmla="*/ 5143502 w 5143502"/>
              <a:gd name="connsiteY1" fmla="*/ 0 h 4948988"/>
              <a:gd name="connsiteX2" fmla="*/ 5143502 w 5143502"/>
              <a:gd name="connsiteY2" fmla="*/ 4948988 h 4948988"/>
              <a:gd name="connsiteX3" fmla="*/ 0 w 5143502"/>
              <a:gd name="connsiteY3" fmla="*/ 4948988 h 4948988"/>
              <a:gd name="connsiteX4" fmla="*/ 0 w 5143502"/>
              <a:gd name="connsiteY4" fmla="*/ 0 h 4948988"/>
              <a:gd name="connsiteX0" fmla="*/ 0 w 5143502"/>
              <a:gd name="connsiteY0" fmla="*/ 0 h 4948988"/>
              <a:gd name="connsiteX1" fmla="*/ 5143502 w 5143502"/>
              <a:gd name="connsiteY1" fmla="*/ 0 h 4948988"/>
              <a:gd name="connsiteX2" fmla="*/ 5143502 w 5143502"/>
              <a:gd name="connsiteY2" fmla="*/ 4948988 h 4948988"/>
              <a:gd name="connsiteX3" fmla="*/ 8021 w 5143502"/>
              <a:gd name="connsiteY3" fmla="*/ 2935703 h 4948988"/>
              <a:gd name="connsiteX4" fmla="*/ 0 w 5143502"/>
              <a:gd name="connsiteY4" fmla="*/ 0 h 4948988"/>
              <a:gd name="connsiteX0" fmla="*/ 0 w 5143502"/>
              <a:gd name="connsiteY0" fmla="*/ 0 h 4612104"/>
              <a:gd name="connsiteX1" fmla="*/ 5143502 w 5143502"/>
              <a:gd name="connsiteY1" fmla="*/ 0 h 4612104"/>
              <a:gd name="connsiteX2" fmla="*/ 5143502 w 5143502"/>
              <a:gd name="connsiteY2" fmla="*/ 4612104 h 4612104"/>
              <a:gd name="connsiteX3" fmla="*/ 8021 w 5143502"/>
              <a:gd name="connsiteY3" fmla="*/ 2935703 h 4612104"/>
              <a:gd name="connsiteX4" fmla="*/ 0 w 5143502"/>
              <a:gd name="connsiteY4" fmla="*/ 0 h 4612104"/>
              <a:gd name="connsiteX0" fmla="*/ 0 w 5153319"/>
              <a:gd name="connsiteY0" fmla="*/ 0 h 4283241"/>
              <a:gd name="connsiteX1" fmla="*/ 5143502 w 5153319"/>
              <a:gd name="connsiteY1" fmla="*/ 0 h 4283241"/>
              <a:gd name="connsiteX2" fmla="*/ 5153319 w 5153319"/>
              <a:gd name="connsiteY2" fmla="*/ 4283241 h 4283241"/>
              <a:gd name="connsiteX3" fmla="*/ 8021 w 5153319"/>
              <a:gd name="connsiteY3" fmla="*/ 2935703 h 4283241"/>
              <a:gd name="connsiteX4" fmla="*/ 0 w 5153319"/>
              <a:gd name="connsiteY4" fmla="*/ 0 h 4283241"/>
              <a:gd name="connsiteX0" fmla="*/ 0 w 5163135"/>
              <a:gd name="connsiteY0" fmla="*/ 0 h 4291232"/>
              <a:gd name="connsiteX1" fmla="*/ 5143502 w 5163135"/>
              <a:gd name="connsiteY1" fmla="*/ 0 h 4291232"/>
              <a:gd name="connsiteX2" fmla="*/ 5163135 w 5163135"/>
              <a:gd name="connsiteY2" fmla="*/ 4291232 h 4291232"/>
              <a:gd name="connsiteX3" fmla="*/ 8021 w 5163135"/>
              <a:gd name="connsiteY3" fmla="*/ 2935703 h 4291232"/>
              <a:gd name="connsiteX4" fmla="*/ 0 w 5163135"/>
              <a:gd name="connsiteY4" fmla="*/ 0 h 4291232"/>
              <a:gd name="connsiteX0" fmla="*/ 0 w 5172951"/>
              <a:gd name="connsiteY0" fmla="*/ 0 h 4299223"/>
              <a:gd name="connsiteX1" fmla="*/ 5143502 w 5172951"/>
              <a:gd name="connsiteY1" fmla="*/ 0 h 4299223"/>
              <a:gd name="connsiteX2" fmla="*/ 5172951 w 5172951"/>
              <a:gd name="connsiteY2" fmla="*/ 4299223 h 4299223"/>
              <a:gd name="connsiteX3" fmla="*/ 8021 w 5172951"/>
              <a:gd name="connsiteY3" fmla="*/ 2935703 h 4299223"/>
              <a:gd name="connsiteX4" fmla="*/ 0 w 5172951"/>
              <a:gd name="connsiteY4" fmla="*/ 0 h 4299223"/>
              <a:gd name="connsiteX0" fmla="*/ 0 w 5172951"/>
              <a:gd name="connsiteY0" fmla="*/ 0 h 4307214"/>
              <a:gd name="connsiteX1" fmla="*/ 5143502 w 5172951"/>
              <a:gd name="connsiteY1" fmla="*/ 0 h 4307214"/>
              <a:gd name="connsiteX2" fmla="*/ 5172951 w 5172951"/>
              <a:gd name="connsiteY2" fmla="*/ 4307214 h 4307214"/>
              <a:gd name="connsiteX3" fmla="*/ 8021 w 5172951"/>
              <a:gd name="connsiteY3" fmla="*/ 2935703 h 4307214"/>
              <a:gd name="connsiteX4" fmla="*/ 0 w 5172951"/>
              <a:gd name="connsiteY4" fmla="*/ 0 h 4307214"/>
              <a:gd name="connsiteX0" fmla="*/ 0 w 5173489"/>
              <a:gd name="connsiteY0" fmla="*/ 2 h 4307216"/>
              <a:gd name="connsiteX1" fmla="*/ 5172489 w 5173489"/>
              <a:gd name="connsiteY1" fmla="*/ 0 h 4307216"/>
              <a:gd name="connsiteX2" fmla="*/ 5172951 w 5173489"/>
              <a:gd name="connsiteY2" fmla="*/ 4307216 h 4307216"/>
              <a:gd name="connsiteX3" fmla="*/ 8021 w 5173489"/>
              <a:gd name="connsiteY3" fmla="*/ 2935705 h 4307216"/>
              <a:gd name="connsiteX4" fmla="*/ 0 w 5173489"/>
              <a:gd name="connsiteY4" fmla="*/ 2 h 4307216"/>
              <a:gd name="connsiteX0" fmla="*/ 0 w 5199685"/>
              <a:gd name="connsiteY0" fmla="*/ 2 h 4324906"/>
              <a:gd name="connsiteX1" fmla="*/ 5172489 w 5199685"/>
              <a:gd name="connsiteY1" fmla="*/ 0 h 4324906"/>
              <a:gd name="connsiteX2" fmla="*/ 5199685 w 5199685"/>
              <a:gd name="connsiteY2" fmla="*/ 4324906 h 4324906"/>
              <a:gd name="connsiteX3" fmla="*/ 8021 w 5199685"/>
              <a:gd name="connsiteY3" fmla="*/ 2935705 h 4324906"/>
              <a:gd name="connsiteX4" fmla="*/ 0 w 5199685"/>
              <a:gd name="connsiteY4" fmla="*/ 2 h 4324906"/>
              <a:gd name="connsiteX0" fmla="*/ 0 w 5199685"/>
              <a:gd name="connsiteY0" fmla="*/ 2 h 4324906"/>
              <a:gd name="connsiteX1" fmla="*/ 5172489 w 5199685"/>
              <a:gd name="connsiteY1" fmla="*/ 0 h 4324906"/>
              <a:gd name="connsiteX2" fmla="*/ 5199685 w 5199685"/>
              <a:gd name="connsiteY2" fmla="*/ 4324906 h 4324906"/>
              <a:gd name="connsiteX3" fmla="*/ 13975 w 5199685"/>
              <a:gd name="connsiteY3" fmla="*/ 2920932 h 4324906"/>
              <a:gd name="connsiteX4" fmla="*/ 0 w 5199685"/>
              <a:gd name="connsiteY4" fmla="*/ 2 h 4324906"/>
              <a:gd name="connsiteX0" fmla="*/ 0 w 5199685"/>
              <a:gd name="connsiteY0" fmla="*/ 2 h 4324906"/>
              <a:gd name="connsiteX1" fmla="*/ 5172489 w 5199685"/>
              <a:gd name="connsiteY1" fmla="*/ 0 h 4324906"/>
              <a:gd name="connsiteX2" fmla="*/ 5199685 w 5199685"/>
              <a:gd name="connsiteY2" fmla="*/ 4324906 h 4324906"/>
              <a:gd name="connsiteX3" fmla="*/ 1805 w 5199685"/>
              <a:gd name="connsiteY3" fmla="*/ 2937679 h 4324906"/>
              <a:gd name="connsiteX4" fmla="*/ 0 w 5199685"/>
              <a:gd name="connsiteY4" fmla="*/ 2 h 4324906"/>
              <a:gd name="connsiteX0" fmla="*/ 0 w 5201712"/>
              <a:gd name="connsiteY0" fmla="*/ 0 h 4324904"/>
              <a:gd name="connsiteX1" fmla="*/ 5200888 w 5201712"/>
              <a:gd name="connsiteY1" fmla="*/ 3347 h 4324904"/>
              <a:gd name="connsiteX2" fmla="*/ 5199685 w 5201712"/>
              <a:gd name="connsiteY2" fmla="*/ 4324904 h 4324904"/>
              <a:gd name="connsiteX3" fmla="*/ 1805 w 5201712"/>
              <a:gd name="connsiteY3" fmla="*/ 2937677 h 4324904"/>
              <a:gd name="connsiteX4" fmla="*/ 0 w 5201712"/>
              <a:gd name="connsiteY4" fmla="*/ 0 h 4324904"/>
              <a:gd name="connsiteX0" fmla="*/ 0 w 5201712"/>
              <a:gd name="connsiteY0" fmla="*/ 0 h 4324904"/>
              <a:gd name="connsiteX1" fmla="*/ 5200888 w 5201712"/>
              <a:gd name="connsiteY1" fmla="*/ 3347 h 4324904"/>
              <a:gd name="connsiteX2" fmla="*/ 5199685 w 5201712"/>
              <a:gd name="connsiteY2" fmla="*/ 4324904 h 4324904"/>
              <a:gd name="connsiteX3" fmla="*/ 1809 w 5201712"/>
              <a:gd name="connsiteY3" fmla="*/ 1357886 h 4324904"/>
              <a:gd name="connsiteX4" fmla="*/ 0 w 5201712"/>
              <a:gd name="connsiteY4" fmla="*/ 0 h 4324904"/>
              <a:gd name="connsiteX0" fmla="*/ 0 w 5201712"/>
              <a:gd name="connsiteY0" fmla="*/ 0 h 4324904"/>
              <a:gd name="connsiteX1" fmla="*/ 5200888 w 5201712"/>
              <a:gd name="connsiteY1" fmla="*/ 3347 h 4324904"/>
              <a:gd name="connsiteX2" fmla="*/ 5199685 w 5201712"/>
              <a:gd name="connsiteY2" fmla="*/ 4324904 h 4324904"/>
              <a:gd name="connsiteX3" fmla="*/ 1809 w 5201712"/>
              <a:gd name="connsiteY3" fmla="*/ 1357886 h 4324904"/>
              <a:gd name="connsiteX4" fmla="*/ 0 w 5201712"/>
              <a:gd name="connsiteY4" fmla="*/ 0 h 4324904"/>
              <a:gd name="connsiteX0" fmla="*/ 9454 w 5211166"/>
              <a:gd name="connsiteY0" fmla="*/ 0 h 4324904"/>
              <a:gd name="connsiteX1" fmla="*/ 5210342 w 5211166"/>
              <a:gd name="connsiteY1" fmla="*/ 3347 h 4324904"/>
              <a:gd name="connsiteX2" fmla="*/ 5209139 w 5211166"/>
              <a:gd name="connsiteY2" fmla="*/ 4324904 h 4324904"/>
              <a:gd name="connsiteX3" fmla="*/ 11263 w 5211166"/>
              <a:gd name="connsiteY3" fmla="*/ 1357886 h 4324904"/>
              <a:gd name="connsiteX4" fmla="*/ 9454 w 5211166"/>
              <a:gd name="connsiteY4" fmla="*/ 0 h 4324904"/>
              <a:gd name="connsiteX0" fmla="*/ 9454 w 5211166"/>
              <a:gd name="connsiteY0" fmla="*/ 0 h 4324913"/>
              <a:gd name="connsiteX1" fmla="*/ 5210342 w 5211166"/>
              <a:gd name="connsiteY1" fmla="*/ 3347 h 4324913"/>
              <a:gd name="connsiteX2" fmla="*/ 5209139 w 5211166"/>
              <a:gd name="connsiteY2" fmla="*/ 4324904 h 4324913"/>
              <a:gd name="connsiteX3" fmla="*/ 11263 w 5211166"/>
              <a:gd name="connsiteY3" fmla="*/ 1357886 h 4324913"/>
              <a:gd name="connsiteX4" fmla="*/ 9454 w 5211166"/>
              <a:gd name="connsiteY4" fmla="*/ 0 h 4324913"/>
              <a:gd name="connsiteX0" fmla="*/ 519 w 5216767"/>
              <a:gd name="connsiteY0" fmla="*/ 0 h 4324913"/>
              <a:gd name="connsiteX1" fmla="*/ 5215943 w 5216767"/>
              <a:gd name="connsiteY1" fmla="*/ 3347 h 4324913"/>
              <a:gd name="connsiteX2" fmla="*/ 5214740 w 5216767"/>
              <a:gd name="connsiteY2" fmla="*/ 4324904 h 4324913"/>
              <a:gd name="connsiteX3" fmla="*/ 16864 w 5216767"/>
              <a:gd name="connsiteY3" fmla="*/ 1357886 h 4324913"/>
              <a:gd name="connsiteX4" fmla="*/ 519 w 5216767"/>
              <a:gd name="connsiteY4" fmla="*/ 0 h 4324913"/>
              <a:gd name="connsiteX0" fmla="*/ 9248 w 5225496"/>
              <a:gd name="connsiteY0" fmla="*/ 0 h 4324913"/>
              <a:gd name="connsiteX1" fmla="*/ 5224672 w 5225496"/>
              <a:gd name="connsiteY1" fmla="*/ 3347 h 4324913"/>
              <a:gd name="connsiteX2" fmla="*/ 5223469 w 5225496"/>
              <a:gd name="connsiteY2" fmla="*/ 4324904 h 4324913"/>
              <a:gd name="connsiteX3" fmla="*/ 11334 w 5225496"/>
              <a:gd name="connsiteY3" fmla="*/ 1336989 h 4324913"/>
              <a:gd name="connsiteX4" fmla="*/ 9248 w 5225496"/>
              <a:gd name="connsiteY4" fmla="*/ 0 h 4324913"/>
              <a:gd name="connsiteX0" fmla="*/ 0 w 5216248"/>
              <a:gd name="connsiteY0" fmla="*/ 0 h 4324913"/>
              <a:gd name="connsiteX1" fmla="*/ 5215424 w 5216248"/>
              <a:gd name="connsiteY1" fmla="*/ 3347 h 4324913"/>
              <a:gd name="connsiteX2" fmla="*/ 5214221 w 5216248"/>
              <a:gd name="connsiteY2" fmla="*/ 4324904 h 4324913"/>
              <a:gd name="connsiteX3" fmla="*/ 2086 w 5216248"/>
              <a:gd name="connsiteY3" fmla="*/ 1336989 h 4324913"/>
              <a:gd name="connsiteX4" fmla="*/ 0 w 5216248"/>
              <a:gd name="connsiteY4" fmla="*/ 0 h 4324913"/>
              <a:gd name="connsiteX0" fmla="*/ 0 w 5216248"/>
              <a:gd name="connsiteY0" fmla="*/ 0 h 4324913"/>
              <a:gd name="connsiteX1" fmla="*/ 5215424 w 5216248"/>
              <a:gd name="connsiteY1" fmla="*/ 3347 h 4324913"/>
              <a:gd name="connsiteX2" fmla="*/ 5214221 w 5216248"/>
              <a:gd name="connsiteY2" fmla="*/ 4324904 h 4324913"/>
              <a:gd name="connsiteX3" fmla="*/ 2086 w 5216248"/>
              <a:gd name="connsiteY3" fmla="*/ 1336989 h 4324913"/>
              <a:gd name="connsiteX4" fmla="*/ 0 w 5216248"/>
              <a:gd name="connsiteY4" fmla="*/ 0 h 4324913"/>
              <a:gd name="connsiteX0" fmla="*/ 0 w 5216251"/>
              <a:gd name="connsiteY0" fmla="*/ 0 h 4324913"/>
              <a:gd name="connsiteX1" fmla="*/ 5215427 w 5216251"/>
              <a:gd name="connsiteY1" fmla="*/ 1253924 h 4324913"/>
              <a:gd name="connsiteX2" fmla="*/ 5214221 w 5216251"/>
              <a:gd name="connsiteY2" fmla="*/ 4324904 h 4324913"/>
              <a:gd name="connsiteX3" fmla="*/ 2086 w 5216251"/>
              <a:gd name="connsiteY3" fmla="*/ 1336989 h 4324913"/>
              <a:gd name="connsiteX4" fmla="*/ 0 w 5216251"/>
              <a:gd name="connsiteY4" fmla="*/ 0 h 4324913"/>
              <a:gd name="connsiteX0" fmla="*/ 5448 w 5214166"/>
              <a:gd name="connsiteY0" fmla="*/ 0 h 3105600"/>
              <a:gd name="connsiteX1" fmla="*/ 5213342 w 5214166"/>
              <a:gd name="connsiteY1" fmla="*/ 34611 h 3105600"/>
              <a:gd name="connsiteX2" fmla="*/ 5212136 w 5214166"/>
              <a:gd name="connsiteY2" fmla="*/ 3105591 h 3105600"/>
              <a:gd name="connsiteX3" fmla="*/ 1 w 5214166"/>
              <a:gd name="connsiteY3" fmla="*/ 117676 h 3105600"/>
              <a:gd name="connsiteX4" fmla="*/ 5448 w 5214166"/>
              <a:gd name="connsiteY4" fmla="*/ 0 h 3105600"/>
              <a:gd name="connsiteX0" fmla="*/ 238511 w 5214166"/>
              <a:gd name="connsiteY0" fmla="*/ 106676 h 3071720"/>
              <a:gd name="connsiteX1" fmla="*/ 5213342 w 5214166"/>
              <a:gd name="connsiteY1" fmla="*/ 731 h 3071720"/>
              <a:gd name="connsiteX2" fmla="*/ 5212136 w 5214166"/>
              <a:gd name="connsiteY2" fmla="*/ 3071711 h 3071720"/>
              <a:gd name="connsiteX3" fmla="*/ 1 w 5214166"/>
              <a:gd name="connsiteY3" fmla="*/ 83796 h 3071720"/>
              <a:gd name="connsiteX4" fmla="*/ 238511 w 5214166"/>
              <a:gd name="connsiteY4" fmla="*/ 106676 h 3071720"/>
              <a:gd name="connsiteX0" fmla="*/ 11752 w 5214166"/>
              <a:gd name="connsiteY0" fmla="*/ 58547 h 3070989"/>
              <a:gd name="connsiteX1" fmla="*/ 5213342 w 5214166"/>
              <a:gd name="connsiteY1" fmla="*/ 0 h 3070989"/>
              <a:gd name="connsiteX2" fmla="*/ 5212136 w 5214166"/>
              <a:gd name="connsiteY2" fmla="*/ 3070980 h 3070989"/>
              <a:gd name="connsiteX3" fmla="*/ 1 w 5214166"/>
              <a:gd name="connsiteY3" fmla="*/ 83065 h 3070989"/>
              <a:gd name="connsiteX4" fmla="*/ 11752 w 5214166"/>
              <a:gd name="connsiteY4" fmla="*/ 58547 h 3070989"/>
              <a:gd name="connsiteX0" fmla="*/ 11752 w 5214166"/>
              <a:gd name="connsiteY0" fmla="*/ 58547 h 3070989"/>
              <a:gd name="connsiteX1" fmla="*/ 5213342 w 5214166"/>
              <a:gd name="connsiteY1" fmla="*/ 0 h 3070989"/>
              <a:gd name="connsiteX2" fmla="*/ 5212136 w 5214166"/>
              <a:gd name="connsiteY2" fmla="*/ 3070980 h 3070989"/>
              <a:gd name="connsiteX3" fmla="*/ 1 w 5214166"/>
              <a:gd name="connsiteY3" fmla="*/ 83065 h 3070989"/>
              <a:gd name="connsiteX4" fmla="*/ 11752 w 5214166"/>
              <a:gd name="connsiteY4" fmla="*/ 58547 h 3070989"/>
              <a:gd name="connsiteX0" fmla="*/ 11752 w 5212155"/>
              <a:gd name="connsiteY0" fmla="*/ 345 h 3012787"/>
              <a:gd name="connsiteX1" fmla="*/ 5203895 w 5212155"/>
              <a:gd name="connsiteY1" fmla="*/ 12076 h 3012787"/>
              <a:gd name="connsiteX2" fmla="*/ 5212136 w 5212155"/>
              <a:gd name="connsiteY2" fmla="*/ 3012778 h 3012787"/>
              <a:gd name="connsiteX3" fmla="*/ 1 w 5212155"/>
              <a:gd name="connsiteY3" fmla="*/ 24863 h 3012787"/>
              <a:gd name="connsiteX4" fmla="*/ 11752 w 5212155"/>
              <a:gd name="connsiteY4" fmla="*/ 345 h 3012787"/>
              <a:gd name="connsiteX0" fmla="*/ 11752 w 5212155"/>
              <a:gd name="connsiteY0" fmla="*/ 1344 h 3013786"/>
              <a:gd name="connsiteX1" fmla="*/ 5203895 w 5212155"/>
              <a:gd name="connsiteY1" fmla="*/ 0 h 3013786"/>
              <a:gd name="connsiteX2" fmla="*/ 5212136 w 5212155"/>
              <a:gd name="connsiteY2" fmla="*/ 3013777 h 3013786"/>
              <a:gd name="connsiteX3" fmla="*/ 1 w 5212155"/>
              <a:gd name="connsiteY3" fmla="*/ 25862 h 3013786"/>
              <a:gd name="connsiteX4" fmla="*/ 11752 w 5212155"/>
              <a:gd name="connsiteY4" fmla="*/ 1344 h 3013786"/>
              <a:gd name="connsiteX0" fmla="*/ 3418 w 5215323"/>
              <a:gd name="connsiteY0" fmla="*/ 1343 h 3013786"/>
              <a:gd name="connsiteX1" fmla="*/ 5207063 w 5215323"/>
              <a:gd name="connsiteY1" fmla="*/ 0 h 3013786"/>
              <a:gd name="connsiteX2" fmla="*/ 5215304 w 5215323"/>
              <a:gd name="connsiteY2" fmla="*/ 3013777 h 3013786"/>
              <a:gd name="connsiteX3" fmla="*/ 3169 w 5215323"/>
              <a:gd name="connsiteY3" fmla="*/ 25862 h 3013786"/>
              <a:gd name="connsiteX4" fmla="*/ 3418 w 5215323"/>
              <a:gd name="connsiteY4" fmla="*/ 1343 h 3013786"/>
              <a:gd name="connsiteX0" fmla="*/ 11754 w 5223659"/>
              <a:gd name="connsiteY0" fmla="*/ 1343 h 3013786"/>
              <a:gd name="connsiteX1" fmla="*/ 5215399 w 5223659"/>
              <a:gd name="connsiteY1" fmla="*/ 0 h 3013786"/>
              <a:gd name="connsiteX2" fmla="*/ 5223640 w 5223659"/>
              <a:gd name="connsiteY2" fmla="*/ 3013777 h 3013786"/>
              <a:gd name="connsiteX3" fmla="*/ 0 w 5223659"/>
              <a:gd name="connsiteY3" fmla="*/ 19892 h 3013786"/>
              <a:gd name="connsiteX4" fmla="*/ 11754 w 5223659"/>
              <a:gd name="connsiteY4" fmla="*/ 1343 h 3013786"/>
              <a:gd name="connsiteX0" fmla="*/ 3419 w 5215324"/>
              <a:gd name="connsiteY0" fmla="*/ 1343 h 3013786"/>
              <a:gd name="connsiteX1" fmla="*/ 5207064 w 5215324"/>
              <a:gd name="connsiteY1" fmla="*/ 0 h 3013786"/>
              <a:gd name="connsiteX2" fmla="*/ 5215305 w 5215324"/>
              <a:gd name="connsiteY2" fmla="*/ 3013777 h 3013786"/>
              <a:gd name="connsiteX3" fmla="*/ 3169 w 5215324"/>
              <a:gd name="connsiteY3" fmla="*/ 21385 h 3013786"/>
              <a:gd name="connsiteX4" fmla="*/ 3419 w 5215324"/>
              <a:gd name="connsiteY4" fmla="*/ 1343 h 3013786"/>
              <a:gd name="connsiteX0" fmla="*/ 3419 w 5216596"/>
              <a:gd name="connsiteY0" fmla="*/ 5822 h 3018265"/>
              <a:gd name="connsiteX1" fmla="*/ 5215695 w 5216596"/>
              <a:gd name="connsiteY1" fmla="*/ 0 h 3018265"/>
              <a:gd name="connsiteX2" fmla="*/ 5215305 w 5216596"/>
              <a:gd name="connsiteY2" fmla="*/ 3018256 h 3018265"/>
              <a:gd name="connsiteX3" fmla="*/ 3169 w 5216596"/>
              <a:gd name="connsiteY3" fmla="*/ 25864 h 3018265"/>
              <a:gd name="connsiteX4" fmla="*/ 3419 w 5216596"/>
              <a:gd name="connsiteY4" fmla="*/ 5822 h 3018265"/>
              <a:gd name="connsiteX0" fmla="*/ 3419 w 5216596"/>
              <a:gd name="connsiteY0" fmla="*/ 313 h 3020177"/>
              <a:gd name="connsiteX1" fmla="*/ 5215695 w 5216596"/>
              <a:gd name="connsiteY1" fmla="*/ 1912 h 3020177"/>
              <a:gd name="connsiteX2" fmla="*/ 5215305 w 5216596"/>
              <a:gd name="connsiteY2" fmla="*/ 3020168 h 3020177"/>
              <a:gd name="connsiteX3" fmla="*/ 3169 w 5216596"/>
              <a:gd name="connsiteY3" fmla="*/ 27776 h 3020177"/>
              <a:gd name="connsiteX4" fmla="*/ 3419 w 5216596"/>
              <a:gd name="connsiteY4" fmla="*/ 313 h 3020177"/>
              <a:gd name="connsiteX0" fmla="*/ 8879 w 5222056"/>
              <a:gd name="connsiteY0" fmla="*/ 344 h 3020208"/>
              <a:gd name="connsiteX1" fmla="*/ 5221155 w 5222056"/>
              <a:gd name="connsiteY1" fmla="*/ 1943 h 3020208"/>
              <a:gd name="connsiteX2" fmla="*/ 5220765 w 5222056"/>
              <a:gd name="connsiteY2" fmla="*/ 3020199 h 3020208"/>
              <a:gd name="connsiteX3" fmla="*/ 0 w 5222056"/>
              <a:gd name="connsiteY3" fmla="*/ 24839 h 3020208"/>
              <a:gd name="connsiteX4" fmla="*/ 8879 w 5222056"/>
              <a:gd name="connsiteY4" fmla="*/ 344 h 302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2056" h="3020208">
                <a:moveTo>
                  <a:pt x="8879" y="344"/>
                </a:moveTo>
                <a:lnTo>
                  <a:pt x="5221155" y="1943"/>
                </a:lnTo>
                <a:cubicBezTo>
                  <a:pt x="5224427" y="1429690"/>
                  <a:pt x="5217493" y="1592452"/>
                  <a:pt x="5220765" y="3020199"/>
                </a:cubicBezTo>
                <a:cubicBezTo>
                  <a:pt x="5232530" y="3026321"/>
                  <a:pt x="-284" y="21809"/>
                  <a:pt x="0" y="24839"/>
                </a:cubicBezTo>
                <a:cubicBezTo>
                  <a:pt x="5747" y="23925"/>
                  <a:pt x="-1045" y="-3355"/>
                  <a:pt x="8879" y="344"/>
                </a:cubicBezTo>
                <a:close/>
              </a:path>
            </a:pathLst>
          </a:custGeom>
          <a:solidFill>
            <a:srgbClr val="0076BB">
              <a:alpha val="90000"/>
            </a:srgbClr>
          </a:solidFill>
        </p:spPr>
        <p:txBody>
          <a:bodyPr vert="horz" lIns="68580" tIns="34290" rIns="68580" bIns="34290" rtlCol="0" anchor="ctr">
            <a:normAutofit/>
          </a:bodyPr>
          <a:lstStyle>
            <a:lvl1pPr algn="l" defTabSz="457200" rtl="0" eaLnBrk="1" latinLnBrk="0" hangingPunct="1">
              <a:spcBef>
                <a:spcPct val="0"/>
              </a:spcBef>
              <a:buNone/>
              <a:defRPr sz="2400" b="0" i="0" kern="1200">
                <a:solidFill>
                  <a:schemeClr val="tx1">
                    <a:lumMod val="65000"/>
                    <a:lumOff val="35000"/>
                  </a:schemeClr>
                </a:solidFill>
                <a:latin typeface="Roboto Condensed Regular"/>
                <a:ea typeface="+mj-ea"/>
                <a:cs typeface="Roboto Condensed Regular"/>
              </a:defRPr>
            </a:lvl1pPr>
          </a:lstStyle>
          <a:p>
            <a:r>
              <a:rPr lang="en-US" sz="1800" dirty="0">
                <a:solidFill>
                  <a:srgbClr val="003E7A"/>
                </a:solidFill>
              </a:rPr>
              <a:t>   </a:t>
            </a:r>
          </a:p>
        </p:txBody>
      </p:sp>
      <p:pic>
        <p:nvPicPr>
          <p:cNvPr id="10" name="Picture 9">
            <a:extLst>
              <a:ext uri="{FF2B5EF4-FFF2-40B4-BE49-F238E27FC236}">
                <a16:creationId xmlns="" xmlns:a16="http://schemas.microsoft.com/office/drawing/2014/main" id="{0C686CA5-903D-E04C-ACCC-3E8D4E38B26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36165" y="93300"/>
            <a:ext cx="2158207" cy="490967"/>
          </a:xfrm>
          <a:prstGeom prst="rect">
            <a:avLst/>
          </a:prstGeom>
        </p:spPr>
      </p:pic>
      <p:sp>
        <p:nvSpPr>
          <p:cNvPr id="21" name="Rectangle 20">
            <a:extLst>
              <a:ext uri="{FF2B5EF4-FFF2-40B4-BE49-F238E27FC236}">
                <a16:creationId xmlns="" xmlns:a16="http://schemas.microsoft.com/office/drawing/2014/main" id="{6C3EFCDF-7E27-8A4D-B365-DDB91CCB419F}"/>
              </a:ext>
            </a:extLst>
          </p:cNvPr>
          <p:cNvSpPr/>
          <p:nvPr userDrawn="1"/>
        </p:nvSpPr>
        <p:spPr>
          <a:xfrm>
            <a:off x="932364" y="1847333"/>
            <a:ext cx="6929124" cy="243816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 xmlns:a16="http://schemas.microsoft.com/office/drawing/2014/main" id="{CA55896A-7921-3346-893C-051DBDB04B36}"/>
              </a:ext>
            </a:extLst>
          </p:cNvPr>
          <p:cNvCxnSpPr>
            <a:cxnSpLocks/>
          </p:cNvCxnSpPr>
          <p:nvPr userDrawn="1"/>
        </p:nvCxnSpPr>
        <p:spPr>
          <a:xfrm flipV="1">
            <a:off x="1400646" y="4047095"/>
            <a:ext cx="287595" cy="1"/>
          </a:xfrm>
          <a:prstGeom prst="line">
            <a:avLst/>
          </a:prstGeom>
          <a:ln w="25400">
            <a:solidFill>
              <a:srgbClr val="EE6127"/>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 xmlns:a16="http://schemas.microsoft.com/office/drawing/2014/main" id="{EC6DE3F8-496E-EC4C-A429-6464D219E872}"/>
              </a:ext>
            </a:extLst>
          </p:cNvPr>
          <p:cNvSpPr/>
          <p:nvPr userDrawn="1"/>
        </p:nvSpPr>
        <p:spPr>
          <a:xfrm>
            <a:off x="934720" y="4277638"/>
            <a:ext cx="6929124" cy="98830"/>
          </a:xfrm>
          <a:prstGeom prst="rect">
            <a:avLst/>
          </a:prstGeom>
          <a:solidFill>
            <a:srgbClr val="EE6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 xmlns:a16="http://schemas.microsoft.com/office/drawing/2014/main" id="{10660651-5FDC-6C43-BE1E-98D46F82D58E}"/>
              </a:ext>
            </a:extLst>
          </p:cNvPr>
          <p:cNvGrpSpPr/>
          <p:nvPr userDrawn="1"/>
        </p:nvGrpSpPr>
        <p:grpSpPr>
          <a:xfrm rot="5400000">
            <a:off x="7522608" y="4131634"/>
            <a:ext cx="1583738" cy="1663757"/>
            <a:chOff x="4390504" y="1781124"/>
            <a:chExt cx="2151216" cy="1742675"/>
          </a:xfrm>
          <a:solidFill>
            <a:srgbClr val="CFD3D3"/>
          </a:solidFill>
        </p:grpSpPr>
        <p:sp>
          <p:nvSpPr>
            <p:cNvPr id="14" name="Parallelogram 13">
              <a:extLst>
                <a:ext uri="{FF2B5EF4-FFF2-40B4-BE49-F238E27FC236}">
                  <a16:creationId xmlns="" xmlns:a16="http://schemas.microsoft.com/office/drawing/2014/main" id="{24DD57B9-F8A0-FA48-8E5D-A2EF8557B98D}"/>
                </a:ext>
              </a:extLst>
            </p:cNvPr>
            <p:cNvSpPr/>
            <p:nvPr/>
          </p:nvSpPr>
          <p:spPr>
            <a:xfrm flipH="1">
              <a:off x="4390504" y="1781124"/>
              <a:ext cx="2149652" cy="1742675"/>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40906"/>
                <a:gd name="connsiteY0" fmla="*/ 1566643 h 1731743"/>
                <a:gd name="connsiteX1" fmla="*/ 1960506 w 2140906"/>
                <a:gd name="connsiteY1" fmla="*/ 0 h 1731743"/>
                <a:gd name="connsiteX2" fmla="*/ 2140906 w 2140906"/>
                <a:gd name="connsiteY2" fmla="*/ 0 h 1731743"/>
                <a:gd name="connsiteX3" fmla="*/ 2600 w 2140906"/>
                <a:gd name="connsiteY3" fmla="*/ 1731743 h 1731743"/>
                <a:gd name="connsiteX4" fmla="*/ 0 w 2140906"/>
                <a:gd name="connsiteY4" fmla="*/ 1566643 h 1731743"/>
                <a:gd name="connsiteX0" fmla="*/ 6212 w 2147118"/>
                <a:gd name="connsiteY0" fmla="*/ 1566643 h 1742675"/>
                <a:gd name="connsiteX1" fmla="*/ 1966718 w 2147118"/>
                <a:gd name="connsiteY1" fmla="*/ 0 h 1742675"/>
                <a:gd name="connsiteX2" fmla="*/ 2147118 w 2147118"/>
                <a:gd name="connsiteY2" fmla="*/ 0 h 1742675"/>
                <a:gd name="connsiteX3" fmla="*/ 66 w 2147118"/>
                <a:gd name="connsiteY3" fmla="*/ 1742675 h 1742675"/>
                <a:gd name="connsiteX4" fmla="*/ 6212 w 2147118"/>
                <a:gd name="connsiteY4" fmla="*/ 1566643 h 1742675"/>
                <a:gd name="connsiteX0" fmla="*/ 0 w 2149652"/>
                <a:gd name="connsiteY0" fmla="*/ 1581948 h 1742675"/>
                <a:gd name="connsiteX1" fmla="*/ 1969252 w 2149652"/>
                <a:gd name="connsiteY1" fmla="*/ 0 h 1742675"/>
                <a:gd name="connsiteX2" fmla="*/ 2149652 w 2149652"/>
                <a:gd name="connsiteY2" fmla="*/ 0 h 1742675"/>
                <a:gd name="connsiteX3" fmla="*/ 2600 w 2149652"/>
                <a:gd name="connsiteY3" fmla="*/ 1742675 h 1742675"/>
                <a:gd name="connsiteX4" fmla="*/ 0 w 2149652"/>
                <a:gd name="connsiteY4" fmla="*/ 1581948 h 1742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652" h="1742675">
                  <a:moveTo>
                    <a:pt x="0" y="1581948"/>
                  </a:moveTo>
                  <a:lnTo>
                    <a:pt x="1969252" y="0"/>
                  </a:lnTo>
                  <a:lnTo>
                    <a:pt x="2149652" y="0"/>
                  </a:lnTo>
                  <a:lnTo>
                    <a:pt x="2600" y="1742675"/>
                  </a:lnTo>
                  <a:cubicBezTo>
                    <a:pt x="1733" y="1687642"/>
                    <a:pt x="867" y="1636981"/>
                    <a:pt x="0" y="158194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5" name="Parallelogram 13">
              <a:extLst>
                <a:ext uri="{FF2B5EF4-FFF2-40B4-BE49-F238E27FC236}">
                  <a16:creationId xmlns="" xmlns:a16="http://schemas.microsoft.com/office/drawing/2014/main" id="{D871A00C-26FB-3F48-89FE-0F80F8135A6D}"/>
                </a:ext>
              </a:extLst>
            </p:cNvPr>
            <p:cNvSpPr/>
            <p:nvPr/>
          </p:nvSpPr>
          <p:spPr>
            <a:xfrm flipH="1">
              <a:off x="4704828" y="1781124"/>
              <a:ext cx="1833925" cy="1488676"/>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31381"/>
                <a:gd name="connsiteY0" fmla="*/ 1566643 h 1566643"/>
                <a:gd name="connsiteX1" fmla="*/ 1950981 w 2131381"/>
                <a:gd name="connsiteY1" fmla="*/ 0 h 1566643"/>
                <a:gd name="connsiteX2" fmla="*/ 2131381 w 2131381"/>
                <a:gd name="connsiteY2" fmla="*/ 0 h 1566643"/>
                <a:gd name="connsiteX3" fmla="*/ 310575 w 2131381"/>
                <a:gd name="connsiteY3" fmla="*/ 1477743 h 1566643"/>
                <a:gd name="connsiteX4" fmla="*/ 0 w 2131381"/>
                <a:gd name="connsiteY4" fmla="*/ 1566643 h 1566643"/>
                <a:gd name="connsiteX0" fmla="*/ 575 w 1820806"/>
                <a:gd name="connsiteY0" fmla="*/ 1331693 h 1477743"/>
                <a:gd name="connsiteX1" fmla="*/ 1640406 w 1820806"/>
                <a:gd name="connsiteY1" fmla="*/ 0 h 1477743"/>
                <a:gd name="connsiteX2" fmla="*/ 1820806 w 1820806"/>
                <a:gd name="connsiteY2" fmla="*/ 0 h 1477743"/>
                <a:gd name="connsiteX3" fmla="*/ 0 w 1820806"/>
                <a:gd name="connsiteY3" fmla="*/ 1477743 h 1477743"/>
                <a:gd name="connsiteX4" fmla="*/ 575 w 1820806"/>
                <a:gd name="connsiteY4" fmla="*/ 1331693 h 1477743"/>
                <a:gd name="connsiteX0" fmla="*/ 13694 w 1833925"/>
                <a:gd name="connsiteY0" fmla="*/ 1331693 h 1488676"/>
                <a:gd name="connsiteX1" fmla="*/ 1653525 w 1833925"/>
                <a:gd name="connsiteY1" fmla="*/ 0 h 1488676"/>
                <a:gd name="connsiteX2" fmla="*/ 1833925 w 1833925"/>
                <a:gd name="connsiteY2" fmla="*/ 0 h 1488676"/>
                <a:gd name="connsiteX3" fmla="*/ 0 w 1833925"/>
                <a:gd name="connsiteY3" fmla="*/ 1488676 h 1488676"/>
                <a:gd name="connsiteX4" fmla="*/ 13694 w 1833925"/>
                <a:gd name="connsiteY4" fmla="*/ 1331693 h 1488676"/>
                <a:gd name="connsiteX0" fmla="*/ 2762 w 1833925"/>
                <a:gd name="connsiteY0" fmla="*/ 1344812 h 1488676"/>
                <a:gd name="connsiteX1" fmla="*/ 1653525 w 1833925"/>
                <a:gd name="connsiteY1" fmla="*/ 0 h 1488676"/>
                <a:gd name="connsiteX2" fmla="*/ 1833925 w 1833925"/>
                <a:gd name="connsiteY2" fmla="*/ 0 h 1488676"/>
                <a:gd name="connsiteX3" fmla="*/ 0 w 1833925"/>
                <a:gd name="connsiteY3" fmla="*/ 1488676 h 1488676"/>
                <a:gd name="connsiteX4" fmla="*/ 2762 w 1833925"/>
                <a:gd name="connsiteY4" fmla="*/ 1344812 h 1488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3925" h="1488676">
                  <a:moveTo>
                    <a:pt x="2762" y="1344812"/>
                  </a:moveTo>
                  <a:lnTo>
                    <a:pt x="1653525" y="0"/>
                  </a:lnTo>
                  <a:lnTo>
                    <a:pt x="1833925" y="0"/>
                  </a:lnTo>
                  <a:lnTo>
                    <a:pt x="0" y="1488676"/>
                  </a:lnTo>
                  <a:cubicBezTo>
                    <a:pt x="192" y="1439993"/>
                    <a:pt x="2570" y="1393495"/>
                    <a:pt x="2762" y="134481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Parallelogram 13">
              <a:extLst>
                <a:ext uri="{FF2B5EF4-FFF2-40B4-BE49-F238E27FC236}">
                  <a16:creationId xmlns="" xmlns:a16="http://schemas.microsoft.com/office/drawing/2014/main" id="{59AD9A0D-304A-3849-9653-C7B1979503D9}"/>
                </a:ext>
              </a:extLst>
            </p:cNvPr>
            <p:cNvSpPr/>
            <p:nvPr/>
          </p:nvSpPr>
          <p:spPr>
            <a:xfrm flipH="1">
              <a:off x="5019153" y="1781124"/>
              <a:ext cx="1520026" cy="1235874"/>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31381"/>
                <a:gd name="connsiteY0" fmla="*/ 1566643 h 1566643"/>
                <a:gd name="connsiteX1" fmla="*/ 1950981 w 2131381"/>
                <a:gd name="connsiteY1" fmla="*/ 0 h 1566643"/>
                <a:gd name="connsiteX2" fmla="*/ 2131381 w 2131381"/>
                <a:gd name="connsiteY2" fmla="*/ 0 h 1566643"/>
                <a:gd name="connsiteX3" fmla="*/ 621725 w 2131381"/>
                <a:gd name="connsiteY3" fmla="*/ 1220568 h 1566643"/>
                <a:gd name="connsiteX4" fmla="*/ 0 w 2131381"/>
                <a:gd name="connsiteY4" fmla="*/ 1566643 h 1566643"/>
                <a:gd name="connsiteX0" fmla="*/ 575 w 1509656"/>
                <a:gd name="connsiteY0" fmla="*/ 1068168 h 1220568"/>
                <a:gd name="connsiteX1" fmla="*/ 1329256 w 1509656"/>
                <a:gd name="connsiteY1" fmla="*/ 0 h 1220568"/>
                <a:gd name="connsiteX2" fmla="*/ 1509656 w 1509656"/>
                <a:gd name="connsiteY2" fmla="*/ 0 h 1220568"/>
                <a:gd name="connsiteX3" fmla="*/ 0 w 1509656"/>
                <a:gd name="connsiteY3" fmla="*/ 1220568 h 1220568"/>
                <a:gd name="connsiteX4" fmla="*/ 575 w 1509656"/>
                <a:gd name="connsiteY4" fmla="*/ 1068168 h 1220568"/>
                <a:gd name="connsiteX0" fmla="*/ 9321 w 1518402"/>
                <a:gd name="connsiteY0" fmla="*/ 1068168 h 1235874"/>
                <a:gd name="connsiteX1" fmla="*/ 1338002 w 1518402"/>
                <a:gd name="connsiteY1" fmla="*/ 0 h 1235874"/>
                <a:gd name="connsiteX2" fmla="*/ 1518402 w 1518402"/>
                <a:gd name="connsiteY2" fmla="*/ 0 h 1235874"/>
                <a:gd name="connsiteX3" fmla="*/ 0 w 1518402"/>
                <a:gd name="connsiteY3" fmla="*/ 1235874 h 1235874"/>
                <a:gd name="connsiteX4" fmla="*/ 9321 w 1518402"/>
                <a:gd name="connsiteY4" fmla="*/ 1068168 h 1235874"/>
                <a:gd name="connsiteX0" fmla="*/ 13 w 1520026"/>
                <a:gd name="connsiteY0" fmla="*/ 1079100 h 1235874"/>
                <a:gd name="connsiteX1" fmla="*/ 1339626 w 1520026"/>
                <a:gd name="connsiteY1" fmla="*/ 0 h 1235874"/>
                <a:gd name="connsiteX2" fmla="*/ 1520026 w 1520026"/>
                <a:gd name="connsiteY2" fmla="*/ 0 h 1235874"/>
                <a:gd name="connsiteX3" fmla="*/ 1624 w 1520026"/>
                <a:gd name="connsiteY3" fmla="*/ 1235874 h 1235874"/>
                <a:gd name="connsiteX4" fmla="*/ 13 w 1520026"/>
                <a:gd name="connsiteY4" fmla="*/ 1079100 h 1235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026" h="1235874">
                  <a:moveTo>
                    <a:pt x="13" y="1079100"/>
                  </a:moveTo>
                  <a:lnTo>
                    <a:pt x="1339626" y="0"/>
                  </a:lnTo>
                  <a:lnTo>
                    <a:pt x="1520026" y="0"/>
                  </a:lnTo>
                  <a:lnTo>
                    <a:pt x="1624" y="1235874"/>
                  </a:lnTo>
                  <a:cubicBezTo>
                    <a:pt x="1816" y="1185074"/>
                    <a:pt x="-179" y="1129900"/>
                    <a:pt x="13" y="107910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 name="Parallelogram 13">
              <a:extLst>
                <a:ext uri="{FF2B5EF4-FFF2-40B4-BE49-F238E27FC236}">
                  <a16:creationId xmlns="" xmlns:a16="http://schemas.microsoft.com/office/drawing/2014/main" id="{F02B4C93-73D9-1148-AC0E-30E194E84A9C}"/>
                </a:ext>
              </a:extLst>
            </p:cNvPr>
            <p:cNvSpPr/>
            <p:nvPr/>
          </p:nvSpPr>
          <p:spPr>
            <a:xfrm flipH="1">
              <a:off x="5339828" y="1781124"/>
              <a:ext cx="1199913" cy="974325"/>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31381"/>
                <a:gd name="connsiteY0" fmla="*/ 1566643 h 1566643"/>
                <a:gd name="connsiteX1" fmla="*/ 1950981 w 2131381"/>
                <a:gd name="connsiteY1" fmla="*/ 0 h 1566643"/>
                <a:gd name="connsiteX2" fmla="*/ 2131381 w 2131381"/>
                <a:gd name="connsiteY2" fmla="*/ 0 h 1566643"/>
                <a:gd name="connsiteX3" fmla="*/ 942400 w 2131381"/>
                <a:gd name="connsiteY3" fmla="*/ 963393 h 1566643"/>
                <a:gd name="connsiteX4" fmla="*/ 0 w 2131381"/>
                <a:gd name="connsiteY4" fmla="*/ 1566643 h 1566643"/>
                <a:gd name="connsiteX0" fmla="*/ 0 w 1194756"/>
                <a:gd name="connsiteY0" fmla="*/ 823693 h 963393"/>
                <a:gd name="connsiteX1" fmla="*/ 1014356 w 1194756"/>
                <a:gd name="connsiteY1" fmla="*/ 0 h 963393"/>
                <a:gd name="connsiteX2" fmla="*/ 1194756 w 1194756"/>
                <a:gd name="connsiteY2" fmla="*/ 0 h 963393"/>
                <a:gd name="connsiteX3" fmla="*/ 5775 w 1194756"/>
                <a:gd name="connsiteY3" fmla="*/ 963393 h 963393"/>
                <a:gd name="connsiteX4" fmla="*/ 0 w 1194756"/>
                <a:gd name="connsiteY4" fmla="*/ 823693 h 963393"/>
                <a:gd name="connsiteX0" fmla="*/ 5157 w 1199913"/>
                <a:gd name="connsiteY0" fmla="*/ 823693 h 974325"/>
                <a:gd name="connsiteX1" fmla="*/ 1019513 w 1199913"/>
                <a:gd name="connsiteY1" fmla="*/ 0 h 974325"/>
                <a:gd name="connsiteX2" fmla="*/ 1199913 w 1199913"/>
                <a:gd name="connsiteY2" fmla="*/ 0 h 974325"/>
                <a:gd name="connsiteX3" fmla="*/ 0 w 1199913"/>
                <a:gd name="connsiteY3" fmla="*/ 974325 h 974325"/>
                <a:gd name="connsiteX4" fmla="*/ 5157 w 1199913"/>
                <a:gd name="connsiteY4" fmla="*/ 823693 h 974325"/>
                <a:gd name="connsiteX0" fmla="*/ 784 w 1199913"/>
                <a:gd name="connsiteY0" fmla="*/ 834625 h 974325"/>
                <a:gd name="connsiteX1" fmla="*/ 1019513 w 1199913"/>
                <a:gd name="connsiteY1" fmla="*/ 0 h 974325"/>
                <a:gd name="connsiteX2" fmla="*/ 1199913 w 1199913"/>
                <a:gd name="connsiteY2" fmla="*/ 0 h 974325"/>
                <a:gd name="connsiteX3" fmla="*/ 0 w 1199913"/>
                <a:gd name="connsiteY3" fmla="*/ 974325 h 974325"/>
                <a:gd name="connsiteX4" fmla="*/ 784 w 1199913"/>
                <a:gd name="connsiteY4" fmla="*/ 834625 h 97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913" h="974325">
                  <a:moveTo>
                    <a:pt x="784" y="834625"/>
                  </a:moveTo>
                  <a:lnTo>
                    <a:pt x="1019513" y="0"/>
                  </a:lnTo>
                  <a:lnTo>
                    <a:pt x="1199913" y="0"/>
                  </a:lnTo>
                  <a:lnTo>
                    <a:pt x="0" y="974325"/>
                  </a:lnTo>
                  <a:cubicBezTo>
                    <a:pt x="261" y="927758"/>
                    <a:pt x="523" y="881192"/>
                    <a:pt x="784" y="83462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8" name="Parallelogram 13">
              <a:extLst>
                <a:ext uri="{FF2B5EF4-FFF2-40B4-BE49-F238E27FC236}">
                  <a16:creationId xmlns="" xmlns:a16="http://schemas.microsoft.com/office/drawing/2014/main" id="{F19BBA15-6698-0443-BCE0-98DDC5349332}"/>
                </a:ext>
              </a:extLst>
            </p:cNvPr>
            <p:cNvSpPr/>
            <p:nvPr/>
          </p:nvSpPr>
          <p:spPr>
            <a:xfrm flipH="1">
              <a:off x="5666853" y="1781124"/>
              <a:ext cx="874867" cy="722302"/>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31381"/>
                <a:gd name="connsiteY0" fmla="*/ 1566643 h 1566643"/>
                <a:gd name="connsiteX1" fmla="*/ 1950981 w 2131381"/>
                <a:gd name="connsiteY1" fmla="*/ 0 h 1566643"/>
                <a:gd name="connsiteX2" fmla="*/ 2131381 w 2131381"/>
                <a:gd name="connsiteY2" fmla="*/ 0 h 1566643"/>
                <a:gd name="connsiteX3" fmla="*/ 1278950 w 2131381"/>
                <a:gd name="connsiteY3" fmla="*/ 696693 h 1566643"/>
                <a:gd name="connsiteX4" fmla="*/ 0 w 2131381"/>
                <a:gd name="connsiteY4" fmla="*/ 1566643 h 1566643"/>
                <a:gd name="connsiteX0" fmla="*/ 0 w 858206"/>
                <a:gd name="connsiteY0" fmla="*/ 553818 h 696693"/>
                <a:gd name="connsiteX1" fmla="*/ 677806 w 858206"/>
                <a:gd name="connsiteY1" fmla="*/ 0 h 696693"/>
                <a:gd name="connsiteX2" fmla="*/ 858206 w 858206"/>
                <a:gd name="connsiteY2" fmla="*/ 0 h 696693"/>
                <a:gd name="connsiteX3" fmla="*/ 5775 w 858206"/>
                <a:gd name="connsiteY3" fmla="*/ 696693 h 696693"/>
                <a:gd name="connsiteX4" fmla="*/ 0 w 858206"/>
                <a:gd name="connsiteY4" fmla="*/ 553818 h 696693"/>
                <a:gd name="connsiteX0" fmla="*/ 10100 w 868306"/>
                <a:gd name="connsiteY0" fmla="*/ 553818 h 715743"/>
                <a:gd name="connsiteX1" fmla="*/ 687906 w 868306"/>
                <a:gd name="connsiteY1" fmla="*/ 0 h 715743"/>
                <a:gd name="connsiteX2" fmla="*/ 868306 w 868306"/>
                <a:gd name="connsiteY2" fmla="*/ 0 h 715743"/>
                <a:gd name="connsiteX3" fmla="*/ 0 w 868306"/>
                <a:gd name="connsiteY3" fmla="*/ 715743 h 715743"/>
                <a:gd name="connsiteX4" fmla="*/ 10100 w 868306"/>
                <a:gd name="connsiteY4" fmla="*/ 553818 h 715743"/>
                <a:gd name="connsiteX0" fmla="*/ 0 w 873512"/>
                <a:gd name="connsiteY0" fmla="*/ 566937 h 715743"/>
                <a:gd name="connsiteX1" fmla="*/ 693112 w 873512"/>
                <a:gd name="connsiteY1" fmla="*/ 0 h 715743"/>
                <a:gd name="connsiteX2" fmla="*/ 873512 w 873512"/>
                <a:gd name="connsiteY2" fmla="*/ 0 h 715743"/>
                <a:gd name="connsiteX3" fmla="*/ 5206 w 873512"/>
                <a:gd name="connsiteY3" fmla="*/ 715743 h 715743"/>
                <a:gd name="connsiteX4" fmla="*/ 0 w 873512"/>
                <a:gd name="connsiteY4" fmla="*/ 566937 h 715743"/>
                <a:gd name="connsiteX0" fmla="*/ 1353 w 874865"/>
                <a:gd name="connsiteY0" fmla="*/ 566937 h 722302"/>
                <a:gd name="connsiteX1" fmla="*/ 694465 w 874865"/>
                <a:gd name="connsiteY1" fmla="*/ 0 h 722302"/>
                <a:gd name="connsiteX2" fmla="*/ 874865 w 874865"/>
                <a:gd name="connsiteY2" fmla="*/ 0 h 722302"/>
                <a:gd name="connsiteX3" fmla="*/ 0 w 874865"/>
                <a:gd name="connsiteY3" fmla="*/ 722302 h 722302"/>
                <a:gd name="connsiteX4" fmla="*/ 1353 w 874865"/>
                <a:gd name="connsiteY4" fmla="*/ 566937 h 722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865" h="722302">
                  <a:moveTo>
                    <a:pt x="1353" y="566937"/>
                  </a:moveTo>
                  <a:lnTo>
                    <a:pt x="694465" y="0"/>
                  </a:lnTo>
                  <a:lnTo>
                    <a:pt x="874865" y="0"/>
                  </a:lnTo>
                  <a:lnTo>
                    <a:pt x="0" y="722302"/>
                  </a:lnTo>
                  <a:lnTo>
                    <a:pt x="1353" y="56693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9" name="Parallelogram 13">
              <a:extLst>
                <a:ext uri="{FF2B5EF4-FFF2-40B4-BE49-F238E27FC236}">
                  <a16:creationId xmlns="" xmlns:a16="http://schemas.microsoft.com/office/drawing/2014/main" id="{BA03BF16-6732-2947-8EBB-71483204F57D}"/>
                </a:ext>
              </a:extLst>
            </p:cNvPr>
            <p:cNvSpPr/>
            <p:nvPr/>
          </p:nvSpPr>
          <p:spPr>
            <a:xfrm flipH="1">
              <a:off x="5978003" y="1781124"/>
              <a:ext cx="560954" cy="446077"/>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31381"/>
                <a:gd name="connsiteY0" fmla="*/ 1566643 h 1566643"/>
                <a:gd name="connsiteX1" fmla="*/ 1950981 w 2131381"/>
                <a:gd name="connsiteY1" fmla="*/ 0 h 1566643"/>
                <a:gd name="connsiteX2" fmla="*/ 2131381 w 2131381"/>
                <a:gd name="connsiteY2" fmla="*/ 0 h 1566643"/>
                <a:gd name="connsiteX3" fmla="*/ 1577400 w 2131381"/>
                <a:gd name="connsiteY3" fmla="*/ 439518 h 1566643"/>
                <a:gd name="connsiteX4" fmla="*/ 0 w 2131381"/>
                <a:gd name="connsiteY4" fmla="*/ 1566643 h 1566643"/>
                <a:gd name="connsiteX0" fmla="*/ 0 w 556581"/>
                <a:gd name="connsiteY0" fmla="*/ 302993 h 439518"/>
                <a:gd name="connsiteX1" fmla="*/ 376181 w 556581"/>
                <a:gd name="connsiteY1" fmla="*/ 0 h 439518"/>
                <a:gd name="connsiteX2" fmla="*/ 556581 w 556581"/>
                <a:gd name="connsiteY2" fmla="*/ 0 h 439518"/>
                <a:gd name="connsiteX3" fmla="*/ 2600 w 556581"/>
                <a:gd name="connsiteY3" fmla="*/ 439518 h 439518"/>
                <a:gd name="connsiteX4" fmla="*/ 0 w 556581"/>
                <a:gd name="connsiteY4" fmla="*/ 302993 h 439518"/>
                <a:gd name="connsiteX0" fmla="*/ 0 w 556581"/>
                <a:gd name="connsiteY0" fmla="*/ 302993 h 439518"/>
                <a:gd name="connsiteX1" fmla="*/ 376181 w 556581"/>
                <a:gd name="connsiteY1" fmla="*/ 0 h 439518"/>
                <a:gd name="connsiteX2" fmla="*/ 556581 w 556581"/>
                <a:gd name="connsiteY2" fmla="*/ 0 h 439518"/>
                <a:gd name="connsiteX3" fmla="*/ 2600 w 556581"/>
                <a:gd name="connsiteY3" fmla="*/ 439518 h 439518"/>
                <a:gd name="connsiteX4" fmla="*/ 0 w 556581"/>
                <a:gd name="connsiteY4" fmla="*/ 302993 h 439518"/>
                <a:gd name="connsiteX0" fmla="*/ 8386 w 564967"/>
                <a:gd name="connsiteY0" fmla="*/ 302993 h 446077"/>
                <a:gd name="connsiteX1" fmla="*/ 384567 w 564967"/>
                <a:gd name="connsiteY1" fmla="*/ 0 h 446077"/>
                <a:gd name="connsiteX2" fmla="*/ 564967 w 564967"/>
                <a:gd name="connsiteY2" fmla="*/ 0 h 446077"/>
                <a:gd name="connsiteX3" fmla="*/ 53 w 564967"/>
                <a:gd name="connsiteY3" fmla="*/ 446077 h 446077"/>
                <a:gd name="connsiteX4" fmla="*/ 8386 w 564967"/>
                <a:gd name="connsiteY4" fmla="*/ 302993 h 446077"/>
                <a:gd name="connsiteX0" fmla="*/ 4050 w 565004"/>
                <a:gd name="connsiteY0" fmla="*/ 307366 h 446077"/>
                <a:gd name="connsiteX1" fmla="*/ 384604 w 565004"/>
                <a:gd name="connsiteY1" fmla="*/ 0 h 446077"/>
                <a:gd name="connsiteX2" fmla="*/ 565004 w 565004"/>
                <a:gd name="connsiteY2" fmla="*/ 0 h 446077"/>
                <a:gd name="connsiteX3" fmla="*/ 90 w 565004"/>
                <a:gd name="connsiteY3" fmla="*/ 446077 h 446077"/>
                <a:gd name="connsiteX4" fmla="*/ 4050 w 565004"/>
                <a:gd name="connsiteY4" fmla="*/ 307366 h 446077"/>
                <a:gd name="connsiteX0" fmla="*/ 0 w 560954"/>
                <a:gd name="connsiteY0" fmla="*/ 307366 h 446077"/>
                <a:gd name="connsiteX1" fmla="*/ 380554 w 560954"/>
                <a:gd name="connsiteY1" fmla="*/ 0 h 446077"/>
                <a:gd name="connsiteX2" fmla="*/ 560954 w 560954"/>
                <a:gd name="connsiteY2" fmla="*/ 0 h 446077"/>
                <a:gd name="connsiteX3" fmla="*/ 2600 w 560954"/>
                <a:gd name="connsiteY3" fmla="*/ 446077 h 446077"/>
                <a:gd name="connsiteX4" fmla="*/ 0 w 560954"/>
                <a:gd name="connsiteY4" fmla="*/ 307366 h 446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954" h="446077">
                  <a:moveTo>
                    <a:pt x="0" y="307366"/>
                  </a:moveTo>
                  <a:lnTo>
                    <a:pt x="380554" y="0"/>
                  </a:lnTo>
                  <a:lnTo>
                    <a:pt x="560954" y="0"/>
                  </a:lnTo>
                  <a:lnTo>
                    <a:pt x="2600" y="446077"/>
                  </a:lnTo>
                  <a:cubicBezTo>
                    <a:pt x="1733" y="400569"/>
                    <a:pt x="867" y="308424"/>
                    <a:pt x="0" y="30736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0" name="Parallelogram 13">
              <a:extLst>
                <a:ext uri="{FF2B5EF4-FFF2-40B4-BE49-F238E27FC236}">
                  <a16:creationId xmlns="" xmlns:a16="http://schemas.microsoft.com/office/drawing/2014/main" id="{B41A0D80-422B-FF42-995C-2CDFF41F162C}"/>
                </a:ext>
              </a:extLst>
            </p:cNvPr>
            <p:cNvSpPr/>
            <p:nvPr/>
          </p:nvSpPr>
          <p:spPr>
            <a:xfrm flipH="1">
              <a:off x="6289153" y="1781124"/>
              <a:ext cx="252356" cy="201393"/>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31381"/>
                <a:gd name="connsiteY0" fmla="*/ 1566643 h 1566643"/>
                <a:gd name="connsiteX1" fmla="*/ 1950981 w 2131381"/>
                <a:gd name="connsiteY1" fmla="*/ 0 h 1566643"/>
                <a:gd name="connsiteX2" fmla="*/ 2131381 w 2131381"/>
                <a:gd name="connsiteY2" fmla="*/ 0 h 1566643"/>
                <a:gd name="connsiteX3" fmla="*/ 1879025 w 2131381"/>
                <a:gd name="connsiteY3" fmla="*/ 201393 h 1566643"/>
                <a:gd name="connsiteX4" fmla="*/ 0 w 2131381"/>
                <a:gd name="connsiteY4" fmla="*/ 1566643 h 1566643"/>
                <a:gd name="connsiteX0" fmla="*/ 3750 w 252356"/>
                <a:gd name="connsiteY0" fmla="*/ 45818 h 201393"/>
                <a:gd name="connsiteX1" fmla="*/ 71956 w 252356"/>
                <a:gd name="connsiteY1" fmla="*/ 0 h 201393"/>
                <a:gd name="connsiteX2" fmla="*/ 252356 w 252356"/>
                <a:gd name="connsiteY2" fmla="*/ 0 h 201393"/>
                <a:gd name="connsiteX3" fmla="*/ 0 w 252356"/>
                <a:gd name="connsiteY3" fmla="*/ 201393 h 201393"/>
                <a:gd name="connsiteX4" fmla="*/ 3750 w 252356"/>
                <a:gd name="connsiteY4" fmla="*/ 45818 h 201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56" h="201393">
                  <a:moveTo>
                    <a:pt x="3750" y="45818"/>
                  </a:moveTo>
                  <a:lnTo>
                    <a:pt x="71956" y="0"/>
                  </a:lnTo>
                  <a:lnTo>
                    <a:pt x="252356" y="0"/>
                  </a:lnTo>
                  <a:lnTo>
                    <a:pt x="0" y="201393"/>
                  </a:lnTo>
                  <a:lnTo>
                    <a:pt x="3750" y="4581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 name="Title 1"/>
          <p:cNvSpPr>
            <a:spLocks noGrp="1"/>
          </p:cNvSpPr>
          <p:nvPr>
            <p:ph type="ctrTitle"/>
          </p:nvPr>
        </p:nvSpPr>
        <p:spPr>
          <a:xfrm>
            <a:off x="1440569" y="2103045"/>
            <a:ext cx="5968899" cy="1107996"/>
          </a:xfrm>
          <a:prstGeom prst="rect">
            <a:avLst/>
          </a:prstGeom>
        </p:spPr>
        <p:txBody>
          <a:bodyPr anchor="b" anchorCtr="0"/>
          <a:lstStyle>
            <a:lvl1pPr algn="l">
              <a:defRPr sz="4000"/>
            </a:lvl1pPr>
          </a:lstStyle>
          <a:p>
            <a:r>
              <a:rPr lang="en-US"/>
              <a:t>Click to edit Master title style</a:t>
            </a:r>
            <a:endParaRPr lang="en-US" dirty="0"/>
          </a:p>
        </p:txBody>
      </p:sp>
      <p:sp>
        <p:nvSpPr>
          <p:cNvPr id="3" name="Subtitle 2"/>
          <p:cNvSpPr>
            <a:spLocks noGrp="1"/>
          </p:cNvSpPr>
          <p:nvPr>
            <p:ph type="subTitle" idx="1" hasCustomPrompt="1"/>
          </p:nvPr>
        </p:nvSpPr>
        <p:spPr>
          <a:xfrm>
            <a:off x="2172090" y="3228606"/>
            <a:ext cx="5237378" cy="515733"/>
          </a:xfrm>
        </p:spPr>
        <p:txBody>
          <a:bodyPr lIns="0" tIns="0" rIns="0" bIns="0">
            <a:normAutofit/>
          </a:bodyPr>
          <a:lstStyle>
            <a:lvl1pPr marL="0" indent="0" algn="l">
              <a:buNone/>
              <a:defRPr sz="2000" b="1" i="1" cap="all" baseline="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subtitle</a:t>
            </a:r>
          </a:p>
        </p:txBody>
      </p:sp>
      <p:sp>
        <p:nvSpPr>
          <p:cNvPr id="4" name="Date Placeholder 3"/>
          <p:cNvSpPr>
            <a:spLocks noGrp="1"/>
          </p:cNvSpPr>
          <p:nvPr>
            <p:ph type="dt" sz="half" idx="10"/>
          </p:nvPr>
        </p:nvSpPr>
        <p:spPr/>
        <p:txBody>
          <a:bodyPr/>
          <a:lstStyle/>
          <a:p>
            <a:fld id="{B2211551-B893-3646-8FF8-3A9BBAD07012}" type="datetime1">
              <a:rPr lang="en-US" smtClean="0"/>
              <a:pPr/>
              <a:t>1/8/2020</a:t>
            </a:fld>
            <a:endParaRPr lang="en-US"/>
          </a:p>
        </p:txBody>
      </p:sp>
      <p:sp>
        <p:nvSpPr>
          <p:cNvPr id="5" name="Footer Placeholder 4"/>
          <p:cNvSpPr>
            <a:spLocks noGrp="1"/>
          </p:cNvSpPr>
          <p:nvPr>
            <p:ph type="ftr" sz="quarter" idx="11"/>
          </p:nvPr>
        </p:nvSpPr>
        <p:spPr>
          <a:xfrm>
            <a:off x="457200" y="5171225"/>
            <a:ext cx="3086100" cy="218062"/>
          </a:xfrm>
          <a:prstGeom prst="rect">
            <a:avLst/>
          </a:prstGeom>
        </p:spPr>
        <p:txBody>
          <a:bodyPr/>
          <a:lstStyle/>
          <a:p>
            <a:endParaRPr lang="en-US"/>
          </a:p>
        </p:txBody>
      </p:sp>
      <p:sp>
        <p:nvSpPr>
          <p:cNvPr id="6" name="Slide Number Placeholder 5"/>
          <p:cNvSpPr>
            <a:spLocks noGrp="1"/>
          </p:cNvSpPr>
          <p:nvPr>
            <p:ph type="sldNum" sz="quarter" idx="12"/>
          </p:nvPr>
        </p:nvSpPr>
        <p:spPr>
          <a:xfrm>
            <a:off x="8715522" y="5804084"/>
            <a:ext cx="338437" cy="281178"/>
          </a:xfrm>
          <a:prstGeom prst="rect">
            <a:avLst/>
          </a:prstGeom>
        </p:spPr>
        <p:txBody>
          <a:bodyPr/>
          <a:lstStyle/>
          <a:p>
            <a:fld id="{69460B0C-4120-E040-AC75-5D0AD8891616}" type="slidenum">
              <a:rPr lang="en-US" smtClean="0"/>
              <a:pPr/>
              <a:t>‹#›</a:t>
            </a:fld>
            <a:endParaRPr lang="en-US"/>
          </a:p>
        </p:txBody>
      </p:sp>
      <p:sp>
        <p:nvSpPr>
          <p:cNvPr id="23" name="Text Placeholder 22">
            <a:extLst>
              <a:ext uri="{FF2B5EF4-FFF2-40B4-BE49-F238E27FC236}">
                <a16:creationId xmlns="" xmlns:a16="http://schemas.microsoft.com/office/drawing/2014/main" id="{5E642CD1-61E2-4443-8B43-505D498CAEB4}"/>
              </a:ext>
            </a:extLst>
          </p:cNvPr>
          <p:cNvSpPr>
            <a:spLocks noGrp="1"/>
          </p:cNvSpPr>
          <p:nvPr>
            <p:ph type="body" sz="quarter" idx="13" hasCustomPrompt="1"/>
          </p:nvPr>
        </p:nvSpPr>
        <p:spPr>
          <a:xfrm>
            <a:off x="1400646" y="3837255"/>
            <a:ext cx="5676900" cy="83100"/>
          </a:xfrm>
        </p:spPr>
        <p:txBody>
          <a:bodyPr lIns="0" tIns="0" rIns="0" bIns="0">
            <a:spAutoFit/>
          </a:bodyPr>
          <a:lstStyle>
            <a:lvl1pPr marL="0" indent="0">
              <a:buFontTx/>
              <a:buNone/>
              <a:defRPr sz="600" b="1" i="0" cap="all" spc="200" baseline="0">
                <a:solidFill>
                  <a:schemeClr val="accent3"/>
                </a:solidFill>
              </a:defRPr>
            </a:lvl1pPr>
            <a:lvl2pPr marL="342900" indent="0">
              <a:buFontTx/>
              <a:buNone/>
              <a:defRPr sz="600" b="1" spc="200" baseline="0"/>
            </a:lvl2pPr>
            <a:lvl3pPr marL="685800" indent="0">
              <a:buFontTx/>
              <a:buNone/>
              <a:defRPr sz="600" b="1" spc="200" baseline="0"/>
            </a:lvl3pPr>
            <a:lvl4pPr marL="1028700" indent="0">
              <a:buFontTx/>
              <a:buNone/>
              <a:defRPr sz="600" b="1" spc="200" baseline="0"/>
            </a:lvl4pPr>
            <a:lvl5pPr marL="1371600" indent="0">
              <a:buFontTx/>
              <a:buNone/>
              <a:defRPr sz="600" b="1" spc="200" baseline="0"/>
            </a:lvl5pPr>
          </a:lstStyle>
          <a:p>
            <a:pPr lvl="0"/>
            <a:r>
              <a:rPr lang="en-US" dirty="0"/>
              <a:t>Click to edit Description</a:t>
            </a:r>
          </a:p>
        </p:txBody>
      </p:sp>
    </p:spTree>
    <p:extLst>
      <p:ext uri="{BB962C8B-B14F-4D97-AF65-F5344CB8AC3E}">
        <p14:creationId xmlns:p14="http://schemas.microsoft.com/office/powerpoint/2010/main" val="1618085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3 Column Whit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1" y="3115093"/>
            <a:ext cx="2642615" cy="283388"/>
          </a:xfrm>
        </p:spPr>
        <p:txBody>
          <a:bodyPr lIns="0" tIns="0" rIns="0" bIns="0" anchor="b" anchorCtr="0"/>
          <a:lstStyle>
            <a:lvl1pPr marL="0" indent="0">
              <a:buNone/>
              <a:defRPr sz="1200" b="1" i="1" cap="none"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7" name="Date Placeholder 6"/>
          <p:cNvSpPr>
            <a:spLocks noGrp="1"/>
          </p:cNvSpPr>
          <p:nvPr>
            <p:ph type="dt" sz="half" idx="10"/>
          </p:nvPr>
        </p:nvSpPr>
        <p:spPr/>
        <p:txBody>
          <a:bodyPr/>
          <a:lstStyle/>
          <a:p>
            <a:fld id="{0E558C93-AD8A-3D46-A4C7-F65C4AD94F59}" type="datetime1">
              <a:rPr lang="en-US" smtClean="0"/>
              <a:pPr/>
              <a:t>1/8/2020</a:t>
            </a:fld>
            <a:endParaRPr lang="en-US"/>
          </a:p>
        </p:txBody>
      </p:sp>
      <p:sp>
        <p:nvSpPr>
          <p:cNvPr id="8" name="Footer Placeholder 7"/>
          <p:cNvSpPr>
            <a:spLocks noGrp="1"/>
          </p:cNvSpPr>
          <p:nvPr>
            <p:ph type="ftr" sz="quarter" idx="11"/>
          </p:nvPr>
        </p:nvSpPr>
        <p:spPr>
          <a:xfrm>
            <a:off x="457200" y="5171225"/>
            <a:ext cx="3086100" cy="218062"/>
          </a:xfrm>
          <a:prstGeom prst="rect">
            <a:avLst/>
          </a:prstGeom>
        </p:spPr>
        <p:txBody>
          <a:bodyPr/>
          <a:lstStyle/>
          <a:p>
            <a:endParaRPr lang="en-US"/>
          </a:p>
        </p:txBody>
      </p:sp>
      <p:sp>
        <p:nvSpPr>
          <p:cNvPr id="10" name="Title 1">
            <a:extLst>
              <a:ext uri="{FF2B5EF4-FFF2-40B4-BE49-F238E27FC236}">
                <a16:creationId xmlns="" xmlns:a16="http://schemas.microsoft.com/office/drawing/2014/main" id="{E28227CE-D099-D74C-8DFB-56B24E5C4CC6}"/>
              </a:ext>
            </a:extLst>
          </p:cNvPr>
          <p:cNvSpPr>
            <a:spLocks noGrp="1"/>
          </p:cNvSpPr>
          <p:nvPr>
            <p:ph type="title"/>
          </p:nvPr>
        </p:nvSpPr>
        <p:spPr>
          <a:xfrm>
            <a:off x="457200" y="399543"/>
            <a:ext cx="6735452" cy="332399"/>
          </a:xfrm>
          <a:prstGeom prst="rect">
            <a:avLst/>
          </a:prstGeom>
        </p:spPr>
        <p:txBody>
          <a:bodyPr/>
          <a:lstStyle/>
          <a:p>
            <a:r>
              <a:rPr lang="en-US"/>
              <a:t>Click to edit Master title style</a:t>
            </a:r>
            <a:endParaRPr lang="en-US" dirty="0"/>
          </a:p>
        </p:txBody>
      </p:sp>
      <p:sp>
        <p:nvSpPr>
          <p:cNvPr id="11" name="Text Placeholder 9">
            <a:extLst>
              <a:ext uri="{FF2B5EF4-FFF2-40B4-BE49-F238E27FC236}">
                <a16:creationId xmlns="" xmlns:a16="http://schemas.microsoft.com/office/drawing/2014/main" id="{C3D4BFDC-06A7-974B-BA35-F5B502EF9973}"/>
              </a:ext>
            </a:extLst>
          </p:cNvPr>
          <p:cNvSpPr>
            <a:spLocks noGrp="1"/>
          </p:cNvSpPr>
          <p:nvPr>
            <p:ph type="body" sz="quarter" idx="13" hasCustomPrompt="1"/>
          </p:nvPr>
        </p:nvSpPr>
        <p:spPr>
          <a:xfrm>
            <a:off x="457200" y="217626"/>
            <a:ext cx="3930650" cy="138499"/>
          </a:xfrm>
        </p:spPr>
        <p:txBody>
          <a:bodyPr lIns="0" tIns="0" rIns="0" bIns="0">
            <a:spAutoFit/>
          </a:bodyPr>
          <a:lstStyle>
            <a:lvl1pPr marL="0" indent="0">
              <a:buFontTx/>
              <a:buNone/>
              <a:defRPr sz="1000" b="1" i="0" kern="2000" cap="all" spc="200" baseline="0">
                <a:solidFill>
                  <a:srgbClr val="0070C0"/>
                </a:solidFill>
              </a:defRPr>
            </a:lvl1pPr>
            <a:lvl2pPr>
              <a:defRPr sz="800" b="1" kern="2000" cap="all" spc="200" baseline="0">
                <a:solidFill>
                  <a:srgbClr val="0070C0"/>
                </a:solidFill>
              </a:defRPr>
            </a:lvl2pPr>
            <a:lvl3pPr>
              <a:defRPr sz="800" b="1" kern="2000" cap="all" spc="200" baseline="0">
                <a:solidFill>
                  <a:srgbClr val="0070C0"/>
                </a:solidFill>
              </a:defRPr>
            </a:lvl3pPr>
            <a:lvl4pPr marL="1028700" indent="0">
              <a:buNone/>
              <a:defRPr sz="800" b="1" kern="2000" cap="all" spc="200" baseline="0">
                <a:solidFill>
                  <a:srgbClr val="0070C0"/>
                </a:solidFill>
              </a:defRPr>
            </a:lvl4pPr>
            <a:lvl5pPr>
              <a:defRPr sz="800" b="1" kern="2000" cap="all" spc="200" baseline="0">
                <a:solidFill>
                  <a:srgbClr val="0070C0"/>
                </a:solidFill>
              </a:defRPr>
            </a:lvl5pPr>
          </a:lstStyle>
          <a:p>
            <a:pPr lvl="0"/>
            <a:r>
              <a:rPr lang="en-US" dirty="0"/>
              <a:t>Click to edit INTRO TITLE</a:t>
            </a:r>
          </a:p>
        </p:txBody>
      </p:sp>
      <p:cxnSp>
        <p:nvCxnSpPr>
          <p:cNvPr id="12" name="Straight Connector 11">
            <a:extLst>
              <a:ext uri="{FF2B5EF4-FFF2-40B4-BE49-F238E27FC236}">
                <a16:creationId xmlns="" xmlns:a16="http://schemas.microsoft.com/office/drawing/2014/main" id="{393C7ED9-EF81-D84E-9F98-4BC81E09524A}"/>
              </a:ext>
            </a:extLst>
          </p:cNvPr>
          <p:cNvCxnSpPr>
            <a:cxnSpLocks/>
          </p:cNvCxnSpPr>
          <p:nvPr userDrawn="1"/>
        </p:nvCxnSpPr>
        <p:spPr>
          <a:xfrm>
            <a:off x="0" y="851813"/>
            <a:ext cx="7192652" cy="0"/>
          </a:xfrm>
          <a:prstGeom prst="line">
            <a:avLst/>
          </a:prstGeom>
          <a:ln w="19050">
            <a:solidFill>
              <a:srgbClr val="EE6127"/>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 xmlns:a16="http://schemas.microsoft.com/office/drawing/2014/main" id="{EEFBC8D4-57F3-CF44-8861-1B1B1B2362F7}"/>
              </a:ext>
            </a:extLst>
          </p:cNvPr>
          <p:cNvSpPr/>
          <p:nvPr userDrawn="1"/>
        </p:nvSpPr>
        <p:spPr>
          <a:xfrm>
            <a:off x="-18821" y="5512962"/>
            <a:ext cx="9162821" cy="218062"/>
          </a:xfrm>
          <a:prstGeom prst="rect">
            <a:avLst/>
          </a:prstGeom>
          <a:solidFill>
            <a:srgbClr val="5456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13">
            <a:extLst>
              <a:ext uri="{FF2B5EF4-FFF2-40B4-BE49-F238E27FC236}">
                <a16:creationId xmlns="" xmlns:a16="http://schemas.microsoft.com/office/drawing/2014/main" id="{272BC634-B410-2C47-80FB-88F982162FFE}"/>
              </a:ext>
            </a:extLst>
          </p:cNvPr>
          <p:cNvSpPr/>
          <p:nvPr userDrawn="1"/>
        </p:nvSpPr>
        <p:spPr>
          <a:xfrm flipH="1">
            <a:off x="7272422" y="5307496"/>
            <a:ext cx="1871578" cy="423528"/>
          </a:xfrm>
          <a:custGeom>
            <a:avLst/>
            <a:gdLst>
              <a:gd name="connsiteX0" fmla="*/ 0 w 1787525"/>
              <a:gd name="connsiteY0" fmla="*/ 0 h 431800"/>
              <a:gd name="connsiteX1" fmla="*/ 1787525 w 1787525"/>
              <a:gd name="connsiteY1" fmla="*/ 0 h 431800"/>
              <a:gd name="connsiteX2" fmla="*/ 1787525 w 1787525"/>
              <a:gd name="connsiteY2" fmla="*/ 431800 h 431800"/>
              <a:gd name="connsiteX3" fmla="*/ 0 w 1787525"/>
              <a:gd name="connsiteY3" fmla="*/ 431800 h 431800"/>
              <a:gd name="connsiteX4" fmla="*/ 0 w 1787525"/>
              <a:gd name="connsiteY4" fmla="*/ 0 h 431800"/>
              <a:gd name="connsiteX0" fmla="*/ 0 w 2301875"/>
              <a:gd name="connsiteY0" fmla="*/ 0 h 438150"/>
              <a:gd name="connsiteX1" fmla="*/ 1787525 w 2301875"/>
              <a:gd name="connsiteY1" fmla="*/ 0 h 438150"/>
              <a:gd name="connsiteX2" fmla="*/ 2301875 w 2301875"/>
              <a:gd name="connsiteY2" fmla="*/ 438150 h 438150"/>
              <a:gd name="connsiteX3" fmla="*/ 0 w 2301875"/>
              <a:gd name="connsiteY3" fmla="*/ 431800 h 438150"/>
              <a:gd name="connsiteX4" fmla="*/ 0 w 2301875"/>
              <a:gd name="connsiteY4" fmla="*/ 0 h 438150"/>
              <a:gd name="connsiteX0" fmla="*/ 0 w 2301875"/>
              <a:gd name="connsiteY0" fmla="*/ 0 h 439350"/>
              <a:gd name="connsiteX1" fmla="*/ 1787525 w 2301875"/>
              <a:gd name="connsiteY1" fmla="*/ 0 h 439350"/>
              <a:gd name="connsiteX2" fmla="*/ 2301875 w 2301875"/>
              <a:gd name="connsiteY2" fmla="*/ 438150 h 439350"/>
              <a:gd name="connsiteX3" fmla="*/ 0 w 2301875"/>
              <a:gd name="connsiteY3" fmla="*/ 439350 h 439350"/>
              <a:gd name="connsiteX4" fmla="*/ 0 w 2301875"/>
              <a:gd name="connsiteY4" fmla="*/ 0 h 439350"/>
              <a:gd name="connsiteX0" fmla="*/ 0 w 2301875"/>
              <a:gd name="connsiteY0" fmla="*/ 971 h 440321"/>
              <a:gd name="connsiteX1" fmla="*/ 1817640 w 2301875"/>
              <a:gd name="connsiteY1" fmla="*/ 0 h 440321"/>
              <a:gd name="connsiteX2" fmla="*/ 2301875 w 2301875"/>
              <a:gd name="connsiteY2" fmla="*/ 439121 h 440321"/>
              <a:gd name="connsiteX3" fmla="*/ 0 w 2301875"/>
              <a:gd name="connsiteY3" fmla="*/ 440321 h 440321"/>
              <a:gd name="connsiteX4" fmla="*/ 0 w 2301875"/>
              <a:gd name="connsiteY4" fmla="*/ 971 h 440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875" h="440321">
                <a:moveTo>
                  <a:pt x="0" y="971"/>
                </a:moveTo>
                <a:lnTo>
                  <a:pt x="1817640" y="0"/>
                </a:lnTo>
                <a:lnTo>
                  <a:pt x="2301875" y="439121"/>
                </a:lnTo>
                <a:lnTo>
                  <a:pt x="0" y="440321"/>
                </a:lnTo>
                <a:lnTo>
                  <a:pt x="0" y="971"/>
                </a:lnTo>
                <a:close/>
              </a:path>
            </a:pathLst>
          </a:custGeom>
          <a:solidFill>
            <a:srgbClr val="0076B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a:extLst>
              <a:ext uri="{FF2B5EF4-FFF2-40B4-BE49-F238E27FC236}">
                <a16:creationId xmlns="" xmlns:a16="http://schemas.microsoft.com/office/drawing/2014/main" id="{F60078EB-6B70-354D-8500-4882482DA8CF}"/>
              </a:ext>
            </a:extLst>
          </p:cNvPr>
          <p:cNvPicPr>
            <a:picLocks noChangeAspect="1"/>
          </p:cNvPicPr>
          <p:nvPr userDrawn="1"/>
        </p:nvPicPr>
        <p:blipFill>
          <a:blip r:embed="rId2"/>
          <a:srcRect/>
          <a:stretch/>
        </p:blipFill>
        <p:spPr>
          <a:xfrm>
            <a:off x="7690486" y="5427299"/>
            <a:ext cx="987156" cy="193032"/>
          </a:xfrm>
          <a:prstGeom prst="rect">
            <a:avLst/>
          </a:prstGeom>
        </p:spPr>
      </p:pic>
      <p:sp>
        <p:nvSpPr>
          <p:cNvPr id="16" name="Content Placeholder 2">
            <a:extLst>
              <a:ext uri="{FF2B5EF4-FFF2-40B4-BE49-F238E27FC236}">
                <a16:creationId xmlns="" xmlns:a16="http://schemas.microsoft.com/office/drawing/2014/main" id="{384E7CFA-05C2-1A42-94BA-C3CE417F632B}"/>
              </a:ext>
            </a:extLst>
          </p:cNvPr>
          <p:cNvSpPr>
            <a:spLocks noGrp="1"/>
          </p:cNvSpPr>
          <p:nvPr>
            <p:ph idx="14"/>
          </p:nvPr>
        </p:nvSpPr>
        <p:spPr>
          <a:xfrm>
            <a:off x="457783" y="3503906"/>
            <a:ext cx="2651898" cy="1431680"/>
          </a:xfrm>
        </p:spPr>
        <p:txBody>
          <a:bodyPr lIns="0" tIns="0" rIns="0" bIns="0">
            <a:noAutofit/>
          </a:bodyPr>
          <a:lstStyle>
            <a:lvl1pPr marL="0" indent="0">
              <a:buFontTx/>
              <a:buNone/>
              <a:defRPr sz="1200" b="0" i="0" cap="none" baseline="0">
                <a:solidFill>
                  <a:schemeClr val="accent3"/>
                </a:solidFill>
              </a:defRPr>
            </a:lvl1pPr>
            <a:lvl2pPr marL="514350" indent="-171450">
              <a:buClr>
                <a:schemeClr val="accent2"/>
              </a:buClr>
              <a:buFont typeface="Wingdings" pitchFamily="2" charset="2"/>
              <a:buChar char="§"/>
              <a:defRPr sz="1200" b="0" i="0"/>
            </a:lvl2pPr>
            <a:lvl3pPr>
              <a:buClr>
                <a:schemeClr val="accent4"/>
              </a:buClr>
              <a:defRPr sz="1200" b="0" i="0"/>
            </a:lvl3pPr>
            <a:lvl4pPr>
              <a:defRPr sz="1200" b="0" i="0"/>
            </a:lvl4pPr>
            <a:lvl5pPr>
              <a:defRPr sz="12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a:extLst>
              <a:ext uri="{FF2B5EF4-FFF2-40B4-BE49-F238E27FC236}">
                <a16:creationId xmlns="" xmlns:a16="http://schemas.microsoft.com/office/drawing/2014/main" id="{82151D6D-9205-354E-AF90-5AA120F9AF9B}"/>
              </a:ext>
            </a:extLst>
          </p:cNvPr>
          <p:cNvSpPr>
            <a:spLocks noGrp="1"/>
          </p:cNvSpPr>
          <p:nvPr>
            <p:ph type="pic" sz="quarter" idx="15"/>
          </p:nvPr>
        </p:nvSpPr>
        <p:spPr>
          <a:xfrm>
            <a:off x="457200" y="1207734"/>
            <a:ext cx="2642615" cy="1781175"/>
          </a:xfrm>
        </p:spPr>
        <p:txBody>
          <a:bodyPr/>
          <a:lstStyle/>
          <a:p>
            <a:r>
              <a:rPr lang="en-US"/>
              <a:t>Click icon to add picture</a:t>
            </a:r>
          </a:p>
        </p:txBody>
      </p:sp>
      <p:grpSp>
        <p:nvGrpSpPr>
          <p:cNvPr id="40" name="Group 39">
            <a:extLst>
              <a:ext uri="{FF2B5EF4-FFF2-40B4-BE49-F238E27FC236}">
                <a16:creationId xmlns="" xmlns:a16="http://schemas.microsoft.com/office/drawing/2014/main" id="{41EA83A4-E48C-C24E-BF2A-3C15D14AAF80}"/>
              </a:ext>
            </a:extLst>
          </p:cNvPr>
          <p:cNvGrpSpPr/>
          <p:nvPr userDrawn="1"/>
        </p:nvGrpSpPr>
        <p:grpSpPr>
          <a:xfrm>
            <a:off x="8601200" y="0"/>
            <a:ext cx="542800" cy="571363"/>
            <a:chOff x="5019153" y="1781124"/>
            <a:chExt cx="1522567" cy="1235874"/>
          </a:xfrm>
          <a:solidFill>
            <a:srgbClr val="013D5B"/>
          </a:solidFill>
        </p:grpSpPr>
        <p:sp>
          <p:nvSpPr>
            <p:cNvPr id="41" name="Parallelogram 13">
              <a:extLst>
                <a:ext uri="{FF2B5EF4-FFF2-40B4-BE49-F238E27FC236}">
                  <a16:creationId xmlns="" xmlns:a16="http://schemas.microsoft.com/office/drawing/2014/main" id="{EE4D21D8-A9F8-CF4F-8611-B4883020C75C}"/>
                </a:ext>
              </a:extLst>
            </p:cNvPr>
            <p:cNvSpPr/>
            <p:nvPr/>
          </p:nvSpPr>
          <p:spPr>
            <a:xfrm flipH="1">
              <a:off x="5019153" y="1781124"/>
              <a:ext cx="1520026" cy="1235874"/>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31381"/>
                <a:gd name="connsiteY0" fmla="*/ 1566643 h 1566643"/>
                <a:gd name="connsiteX1" fmla="*/ 1950981 w 2131381"/>
                <a:gd name="connsiteY1" fmla="*/ 0 h 1566643"/>
                <a:gd name="connsiteX2" fmla="*/ 2131381 w 2131381"/>
                <a:gd name="connsiteY2" fmla="*/ 0 h 1566643"/>
                <a:gd name="connsiteX3" fmla="*/ 621725 w 2131381"/>
                <a:gd name="connsiteY3" fmla="*/ 1220568 h 1566643"/>
                <a:gd name="connsiteX4" fmla="*/ 0 w 2131381"/>
                <a:gd name="connsiteY4" fmla="*/ 1566643 h 1566643"/>
                <a:gd name="connsiteX0" fmla="*/ 575 w 1509656"/>
                <a:gd name="connsiteY0" fmla="*/ 1068168 h 1220568"/>
                <a:gd name="connsiteX1" fmla="*/ 1329256 w 1509656"/>
                <a:gd name="connsiteY1" fmla="*/ 0 h 1220568"/>
                <a:gd name="connsiteX2" fmla="*/ 1509656 w 1509656"/>
                <a:gd name="connsiteY2" fmla="*/ 0 h 1220568"/>
                <a:gd name="connsiteX3" fmla="*/ 0 w 1509656"/>
                <a:gd name="connsiteY3" fmla="*/ 1220568 h 1220568"/>
                <a:gd name="connsiteX4" fmla="*/ 575 w 1509656"/>
                <a:gd name="connsiteY4" fmla="*/ 1068168 h 1220568"/>
                <a:gd name="connsiteX0" fmla="*/ 9321 w 1518402"/>
                <a:gd name="connsiteY0" fmla="*/ 1068168 h 1235874"/>
                <a:gd name="connsiteX1" fmla="*/ 1338002 w 1518402"/>
                <a:gd name="connsiteY1" fmla="*/ 0 h 1235874"/>
                <a:gd name="connsiteX2" fmla="*/ 1518402 w 1518402"/>
                <a:gd name="connsiteY2" fmla="*/ 0 h 1235874"/>
                <a:gd name="connsiteX3" fmla="*/ 0 w 1518402"/>
                <a:gd name="connsiteY3" fmla="*/ 1235874 h 1235874"/>
                <a:gd name="connsiteX4" fmla="*/ 9321 w 1518402"/>
                <a:gd name="connsiteY4" fmla="*/ 1068168 h 1235874"/>
                <a:gd name="connsiteX0" fmla="*/ 13 w 1520026"/>
                <a:gd name="connsiteY0" fmla="*/ 1079100 h 1235874"/>
                <a:gd name="connsiteX1" fmla="*/ 1339626 w 1520026"/>
                <a:gd name="connsiteY1" fmla="*/ 0 h 1235874"/>
                <a:gd name="connsiteX2" fmla="*/ 1520026 w 1520026"/>
                <a:gd name="connsiteY2" fmla="*/ 0 h 1235874"/>
                <a:gd name="connsiteX3" fmla="*/ 1624 w 1520026"/>
                <a:gd name="connsiteY3" fmla="*/ 1235874 h 1235874"/>
                <a:gd name="connsiteX4" fmla="*/ 13 w 1520026"/>
                <a:gd name="connsiteY4" fmla="*/ 1079100 h 1235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026" h="1235874">
                  <a:moveTo>
                    <a:pt x="13" y="1079100"/>
                  </a:moveTo>
                  <a:lnTo>
                    <a:pt x="1339626" y="0"/>
                  </a:lnTo>
                  <a:lnTo>
                    <a:pt x="1520026" y="0"/>
                  </a:lnTo>
                  <a:lnTo>
                    <a:pt x="1624" y="1235874"/>
                  </a:lnTo>
                  <a:cubicBezTo>
                    <a:pt x="1816" y="1185074"/>
                    <a:pt x="-179" y="1129900"/>
                    <a:pt x="13" y="107910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2" name="Parallelogram 13">
              <a:extLst>
                <a:ext uri="{FF2B5EF4-FFF2-40B4-BE49-F238E27FC236}">
                  <a16:creationId xmlns="" xmlns:a16="http://schemas.microsoft.com/office/drawing/2014/main" id="{1C7EFCCD-899E-314F-B860-AE1134F97761}"/>
                </a:ext>
              </a:extLst>
            </p:cNvPr>
            <p:cNvSpPr/>
            <p:nvPr/>
          </p:nvSpPr>
          <p:spPr>
            <a:xfrm flipH="1">
              <a:off x="5339828" y="1781124"/>
              <a:ext cx="1199913" cy="974325"/>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31381"/>
                <a:gd name="connsiteY0" fmla="*/ 1566643 h 1566643"/>
                <a:gd name="connsiteX1" fmla="*/ 1950981 w 2131381"/>
                <a:gd name="connsiteY1" fmla="*/ 0 h 1566643"/>
                <a:gd name="connsiteX2" fmla="*/ 2131381 w 2131381"/>
                <a:gd name="connsiteY2" fmla="*/ 0 h 1566643"/>
                <a:gd name="connsiteX3" fmla="*/ 942400 w 2131381"/>
                <a:gd name="connsiteY3" fmla="*/ 963393 h 1566643"/>
                <a:gd name="connsiteX4" fmla="*/ 0 w 2131381"/>
                <a:gd name="connsiteY4" fmla="*/ 1566643 h 1566643"/>
                <a:gd name="connsiteX0" fmla="*/ 0 w 1194756"/>
                <a:gd name="connsiteY0" fmla="*/ 823693 h 963393"/>
                <a:gd name="connsiteX1" fmla="*/ 1014356 w 1194756"/>
                <a:gd name="connsiteY1" fmla="*/ 0 h 963393"/>
                <a:gd name="connsiteX2" fmla="*/ 1194756 w 1194756"/>
                <a:gd name="connsiteY2" fmla="*/ 0 h 963393"/>
                <a:gd name="connsiteX3" fmla="*/ 5775 w 1194756"/>
                <a:gd name="connsiteY3" fmla="*/ 963393 h 963393"/>
                <a:gd name="connsiteX4" fmla="*/ 0 w 1194756"/>
                <a:gd name="connsiteY4" fmla="*/ 823693 h 963393"/>
                <a:gd name="connsiteX0" fmla="*/ 5157 w 1199913"/>
                <a:gd name="connsiteY0" fmla="*/ 823693 h 974325"/>
                <a:gd name="connsiteX1" fmla="*/ 1019513 w 1199913"/>
                <a:gd name="connsiteY1" fmla="*/ 0 h 974325"/>
                <a:gd name="connsiteX2" fmla="*/ 1199913 w 1199913"/>
                <a:gd name="connsiteY2" fmla="*/ 0 h 974325"/>
                <a:gd name="connsiteX3" fmla="*/ 0 w 1199913"/>
                <a:gd name="connsiteY3" fmla="*/ 974325 h 974325"/>
                <a:gd name="connsiteX4" fmla="*/ 5157 w 1199913"/>
                <a:gd name="connsiteY4" fmla="*/ 823693 h 974325"/>
                <a:gd name="connsiteX0" fmla="*/ 784 w 1199913"/>
                <a:gd name="connsiteY0" fmla="*/ 834625 h 974325"/>
                <a:gd name="connsiteX1" fmla="*/ 1019513 w 1199913"/>
                <a:gd name="connsiteY1" fmla="*/ 0 h 974325"/>
                <a:gd name="connsiteX2" fmla="*/ 1199913 w 1199913"/>
                <a:gd name="connsiteY2" fmla="*/ 0 h 974325"/>
                <a:gd name="connsiteX3" fmla="*/ 0 w 1199913"/>
                <a:gd name="connsiteY3" fmla="*/ 974325 h 974325"/>
                <a:gd name="connsiteX4" fmla="*/ 784 w 1199913"/>
                <a:gd name="connsiteY4" fmla="*/ 834625 h 97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913" h="974325">
                  <a:moveTo>
                    <a:pt x="784" y="834625"/>
                  </a:moveTo>
                  <a:lnTo>
                    <a:pt x="1019513" y="0"/>
                  </a:lnTo>
                  <a:lnTo>
                    <a:pt x="1199913" y="0"/>
                  </a:lnTo>
                  <a:lnTo>
                    <a:pt x="0" y="974325"/>
                  </a:lnTo>
                  <a:cubicBezTo>
                    <a:pt x="261" y="927758"/>
                    <a:pt x="523" y="881192"/>
                    <a:pt x="784" y="83462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3" name="Parallelogram 13">
              <a:extLst>
                <a:ext uri="{FF2B5EF4-FFF2-40B4-BE49-F238E27FC236}">
                  <a16:creationId xmlns="" xmlns:a16="http://schemas.microsoft.com/office/drawing/2014/main" id="{50D89D00-E034-8B46-92AA-C5A941B3A5BE}"/>
                </a:ext>
              </a:extLst>
            </p:cNvPr>
            <p:cNvSpPr/>
            <p:nvPr/>
          </p:nvSpPr>
          <p:spPr>
            <a:xfrm flipH="1">
              <a:off x="5666853" y="1781124"/>
              <a:ext cx="874867" cy="722302"/>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31381"/>
                <a:gd name="connsiteY0" fmla="*/ 1566643 h 1566643"/>
                <a:gd name="connsiteX1" fmla="*/ 1950981 w 2131381"/>
                <a:gd name="connsiteY1" fmla="*/ 0 h 1566643"/>
                <a:gd name="connsiteX2" fmla="*/ 2131381 w 2131381"/>
                <a:gd name="connsiteY2" fmla="*/ 0 h 1566643"/>
                <a:gd name="connsiteX3" fmla="*/ 1278950 w 2131381"/>
                <a:gd name="connsiteY3" fmla="*/ 696693 h 1566643"/>
                <a:gd name="connsiteX4" fmla="*/ 0 w 2131381"/>
                <a:gd name="connsiteY4" fmla="*/ 1566643 h 1566643"/>
                <a:gd name="connsiteX0" fmla="*/ 0 w 858206"/>
                <a:gd name="connsiteY0" fmla="*/ 553818 h 696693"/>
                <a:gd name="connsiteX1" fmla="*/ 677806 w 858206"/>
                <a:gd name="connsiteY1" fmla="*/ 0 h 696693"/>
                <a:gd name="connsiteX2" fmla="*/ 858206 w 858206"/>
                <a:gd name="connsiteY2" fmla="*/ 0 h 696693"/>
                <a:gd name="connsiteX3" fmla="*/ 5775 w 858206"/>
                <a:gd name="connsiteY3" fmla="*/ 696693 h 696693"/>
                <a:gd name="connsiteX4" fmla="*/ 0 w 858206"/>
                <a:gd name="connsiteY4" fmla="*/ 553818 h 696693"/>
                <a:gd name="connsiteX0" fmla="*/ 10100 w 868306"/>
                <a:gd name="connsiteY0" fmla="*/ 553818 h 715743"/>
                <a:gd name="connsiteX1" fmla="*/ 687906 w 868306"/>
                <a:gd name="connsiteY1" fmla="*/ 0 h 715743"/>
                <a:gd name="connsiteX2" fmla="*/ 868306 w 868306"/>
                <a:gd name="connsiteY2" fmla="*/ 0 h 715743"/>
                <a:gd name="connsiteX3" fmla="*/ 0 w 868306"/>
                <a:gd name="connsiteY3" fmla="*/ 715743 h 715743"/>
                <a:gd name="connsiteX4" fmla="*/ 10100 w 868306"/>
                <a:gd name="connsiteY4" fmla="*/ 553818 h 715743"/>
                <a:gd name="connsiteX0" fmla="*/ 0 w 873512"/>
                <a:gd name="connsiteY0" fmla="*/ 566937 h 715743"/>
                <a:gd name="connsiteX1" fmla="*/ 693112 w 873512"/>
                <a:gd name="connsiteY1" fmla="*/ 0 h 715743"/>
                <a:gd name="connsiteX2" fmla="*/ 873512 w 873512"/>
                <a:gd name="connsiteY2" fmla="*/ 0 h 715743"/>
                <a:gd name="connsiteX3" fmla="*/ 5206 w 873512"/>
                <a:gd name="connsiteY3" fmla="*/ 715743 h 715743"/>
                <a:gd name="connsiteX4" fmla="*/ 0 w 873512"/>
                <a:gd name="connsiteY4" fmla="*/ 566937 h 715743"/>
                <a:gd name="connsiteX0" fmla="*/ 1353 w 874865"/>
                <a:gd name="connsiteY0" fmla="*/ 566937 h 722302"/>
                <a:gd name="connsiteX1" fmla="*/ 694465 w 874865"/>
                <a:gd name="connsiteY1" fmla="*/ 0 h 722302"/>
                <a:gd name="connsiteX2" fmla="*/ 874865 w 874865"/>
                <a:gd name="connsiteY2" fmla="*/ 0 h 722302"/>
                <a:gd name="connsiteX3" fmla="*/ 0 w 874865"/>
                <a:gd name="connsiteY3" fmla="*/ 722302 h 722302"/>
                <a:gd name="connsiteX4" fmla="*/ 1353 w 874865"/>
                <a:gd name="connsiteY4" fmla="*/ 566937 h 722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865" h="722302">
                  <a:moveTo>
                    <a:pt x="1353" y="566937"/>
                  </a:moveTo>
                  <a:lnTo>
                    <a:pt x="694465" y="0"/>
                  </a:lnTo>
                  <a:lnTo>
                    <a:pt x="874865" y="0"/>
                  </a:lnTo>
                  <a:lnTo>
                    <a:pt x="0" y="722302"/>
                  </a:lnTo>
                  <a:lnTo>
                    <a:pt x="1353" y="56693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4" name="Parallelogram 13">
              <a:extLst>
                <a:ext uri="{FF2B5EF4-FFF2-40B4-BE49-F238E27FC236}">
                  <a16:creationId xmlns="" xmlns:a16="http://schemas.microsoft.com/office/drawing/2014/main" id="{CD4D1FDC-6CFB-304C-B8BE-3FA77169C222}"/>
                </a:ext>
              </a:extLst>
            </p:cNvPr>
            <p:cNvSpPr/>
            <p:nvPr/>
          </p:nvSpPr>
          <p:spPr>
            <a:xfrm flipH="1">
              <a:off x="5978003" y="1781124"/>
              <a:ext cx="560954" cy="446077"/>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31381"/>
                <a:gd name="connsiteY0" fmla="*/ 1566643 h 1566643"/>
                <a:gd name="connsiteX1" fmla="*/ 1950981 w 2131381"/>
                <a:gd name="connsiteY1" fmla="*/ 0 h 1566643"/>
                <a:gd name="connsiteX2" fmla="*/ 2131381 w 2131381"/>
                <a:gd name="connsiteY2" fmla="*/ 0 h 1566643"/>
                <a:gd name="connsiteX3" fmla="*/ 1577400 w 2131381"/>
                <a:gd name="connsiteY3" fmla="*/ 439518 h 1566643"/>
                <a:gd name="connsiteX4" fmla="*/ 0 w 2131381"/>
                <a:gd name="connsiteY4" fmla="*/ 1566643 h 1566643"/>
                <a:gd name="connsiteX0" fmla="*/ 0 w 556581"/>
                <a:gd name="connsiteY0" fmla="*/ 302993 h 439518"/>
                <a:gd name="connsiteX1" fmla="*/ 376181 w 556581"/>
                <a:gd name="connsiteY1" fmla="*/ 0 h 439518"/>
                <a:gd name="connsiteX2" fmla="*/ 556581 w 556581"/>
                <a:gd name="connsiteY2" fmla="*/ 0 h 439518"/>
                <a:gd name="connsiteX3" fmla="*/ 2600 w 556581"/>
                <a:gd name="connsiteY3" fmla="*/ 439518 h 439518"/>
                <a:gd name="connsiteX4" fmla="*/ 0 w 556581"/>
                <a:gd name="connsiteY4" fmla="*/ 302993 h 439518"/>
                <a:gd name="connsiteX0" fmla="*/ 0 w 556581"/>
                <a:gd name="connsiteY0" fmla="*/ 302993 h 439518"/>
                <a:gd name="connsiteX1" fmla="*/ 376181 w 556581"/>
                <a:gd name="connsiteY1" fmla="*/ 0 h 439518"/>
                <a:gd name="connsiteX2" fmla="*/ 556581 w 556581"/>
                <a:gd name="connsiteY2" fmla="*/ 0 h 439518"/>
                <a:gd name="connsiteX3" fmla="*/ 2600 w 556581"/>
                <a:gd name="connsiteY3" fmla="*/ 439518 h 439518"/>
                <a:gd name="connsiteX4" fmla="*/ 0 w 556581"/>
                <a:gd name="connsiteY4" fmla="*/ 302993 h 439518"/>
                <a:gd name="connsiteX0" fmla="*/ 8386 w 564967"/>
                <a:gd name="connsiteY0" fmla="*/ 302993 h 446077"/>
                <a:gd name="connsiteX1" fmla="*/ 384567 w 564967"/>
                <a:gd name="connsiteY1" fmla="*/ 0 h 446077"/>
                <a:gd name="connsiteX2" fmla="*/ 564967 w 564967"/>
                <a:gd name="connsiteY2" fmla="*/ 0 h 446077"/>
                <a:gd name="connsiteX3" fmla="*/ 53 w 564967"/>
                <a:gd name="connsiteY3" fmla="*/ 446077 h 446077"/>
                <a:gd name="connsiteX4" fmla="*/ 8386 w 564967"/>
                <a:gd name="connsiteY4" fmla="*/ 302993 h 446077"/>
                <a:gd name="connsiteX0" fmla="*/ 4050 w 565004"/>
                <a:gd name="connsiteY0" fmla="*/ 307366 h 446077"/>
                <a:gd name="connsiteX1" fmla="*/ 384604 w 565004"/>
                <a:gd name="connsiteY1" fmla="*/ 0 h 446077"/>
                <a:gd name="connsiteX2" fmla="*/ 565004 w 565004"/>
                <a:gd name="connsiteY2" fmla="*/ 0 h 446077"/>
                <a:gd name="connsiteX3" fmla="*/ 90 w 565004"/>
                <a:gd name="connsiteY3" fmla="*/ 446077 h 446077"/>
                <a:gd name="connsiteX4" fmla="*/ 4050 w 565004"/>
                <a:gd name="connsiteY4" fmla="*/ 307366 h 446077"/>
                <a:gd name="connsiteX0" fmla="*/ 0 w 560954"/>
                <a:gd name="connsiteY0" fmla="*/ 307366 h 446077"/>
                <a:gd name="connsiteX1" fmla="*/ 380554 w 560954"/>
                <a:gd name="connsiteY1" fmla="*/ 0 h 446077"/>
                <a:gd name="connsiteX2" fmla="*/ 560954 w 560954"/>
                <a:gd name="connsiteY2" fmla="*/ 0 h 446077"/>
                <a:gd name="connsiteX3" fmla="*/ 2600 w 560954"/>
                <a:gd name="connsiteY3" fmla="*/ 446077 h 446077"/>
                <a:gd name="connsiteX4" fmla="*/ 0 w 560954"/>
                <a:gd name="connsiteY4" fmla="*/ 307366 h 446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954" h="446077">
                  <a:moveTo>
                    <a:pt x="0" y="307366"/>
                  </a:moveTo>
                  <a:lnTo>
                    <a:pt x="380554" y="0"/>
                  </a:lnTo>
                  <a:lnTo>
                    <a:pt x="560954" y="0"/>
                  </a:lnTo>
                  <a:lnTo>
                    <a:pt x="2600" y="446077"/>
                  </a:lnTo>
                  <a:cubicBezTo>
                    <a:pt x="1733" y="400569"/>
                    <a:pt x="867" y="308424"/>
                    <a:pt x="0" y="30736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5" name="Parallelogram 13">
              <a:extLst>
                <a:ext uri="{FF2B5EF4-FFF2-40B4-BE49-F238E27FC236}">
                  <a16:creationId xmlns="" xmlns:a16="http://schemas.microsoft.com/office/drawing/2014/main" id="{ECC07C1A-6E26-1440-AF81-EA9074B9CCEA}"/>
                </a:ext>
              </a:extLst>
            </p:cNvPr>
            <p:cNvSpPr/>
            <p:nvPr/>
          </p:nvSpPr>
          <p:spPr>
            <a:xfrm flipH="1">
              <a:off x="6289153" y="1781124"/>
              <a:ext cx="252356" cy="201393"/>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31381"/>
                <a:gd name="connsiteY0" fmla="*/ 1566643 h 1566643"/>
                <a:gd name="connsiteX1" fmla="*/ 1950981 w 2131381"/>
                <a:gd name="connsiteY1" fmla="*/ 0 h 1566643"/>
                <a:gd name="connsiteX2" fmla="*/ 2131381 w 2131381"/>
                <a:gd name="connsiteY2" fmla="*/ 0 h 1566643"/>
                <a:gd name="connsiteX3" fmla="*/ 1879025 w 2131381"/>
                <a:gd name="connsiteY3" fmla="*/ 201393 h 1566643"/>
                <a:gd name="connsiteX4" fmla="*/ 0 w 2131381"/>
                <a:gd name="connsiteY4" fmla="*/ 1566643 h 1566643"/>
                <a:gd name="connsiteX0" fmla="*/ 3750 w 252356"/>
                <a:gd name="connsiteY0" fmla="*/ 45818 h 201393"/>
                <a:gd name="connsiteX1" fmla="*/ 71956 w 252356"/>
                <a:gd name="connsiteY1" fmla="*/ 0 h 201393"/>
                <a:gd name="connsiteX2" fmla="*/ 252356 w 252356"/>
                <a:gd name="connsiteY2" fmla="*/ 0 h 201393"/>
                <a:gd name="connsiteX3" fmla="*/ 0 w 252356"/>
                <a:gd name="connsiteY3" fmla="*/ 201393 h 201393"/>
                <a:gd name="connsiteX4" fmla="*/ 3750 w 252356"/>
                <a:gd name="connsiteY4" fmla="*/ 45818 h 201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56" h="201393">
                  <a:moveTo>
                    <a:pt x="3750" y="45818"/>
                  </a:moveTo>
                  <a:lnTo>
                    <a:pt x="71956" y="0"/>
                  </a:lnTo>
                  <a:lnTo>
                    <a:pt x="252356" y="0"/>
                  </a:lnTo>
                  <a:lnTo>
                    <a:pt x="0" y="201393"/>
                  </a:lnTo>
                  <a:lnTo>
                    <a:pt x="3750" y="4581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7" name="Slide Number Placeholder 5">
            <a:extLst>
              <a:ext uri="{FF2B5EF4-FFF2-40B4-BE49-F238E27FC236}">
                <a16:creationId xmlns="" xmlns:a16="http://schemas.microsoft.com/office/drawing/2014/main" id="{EA770598-D6BF-6443-9F5D-32B691D70FCB}"/>
              </a:ext>
            </a:extLst>
          </p:cNvPr>
          <p:cNvSpPr txBox="1">
            <a:spLocks/>
          </p:cNvSpPr>
          <p:nvPr userDrawn="1"/>
        </p:nvSpPr>
        <p:spPr>
          <a:xfrm>
            <a:off x="8677642" y="5413097"/>
            <a:ext cx="376317" cy="28117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9460B0C-4120-E040-AC75-5D0AD8891616}" type="slidenum">
              <a:rPr lang="en-US" sz="1000" smtClean="0">
                <a:solidFill>
                  <a:schemeClr val="bg1"/>
                </a:solidFill>
              </a:rPr>
              <a:pPr algn="r"/>
              <a:t>‹#›</a:t>
            </a:fld>
            <a:endParaRPr lang="en-US" sz="1000" dirty="0">
              <a:solidFill>
                <a:schemeClr val="bg1"/>
              </a:solidFill>
            </a:endParaRPr>
          </a:p>
        </p:txBody>
      </p:sp>
      <p:sp>
        <p:nvSpPr>
          <p:cNvPr id="28" name="Text Placeholder 2">
            <a:extLst>
              <a:ext uri="{FF2B5EF4-FFF2-40B4-BE49-F238E27FC236}">
                <a16:creationId xmlns="" xmlns:a16="http://schemas.microsoft.com/office/drawing/2014/main" id="{6694E2BF-A14C-A14C-800D-8DFC6A4211CE}"/>
              </a:ext>
            </a:extLst>
          </p:cNvPr>
          <p:cNvSpPr>
            <a:spLocks noGrp="1"/>
          </p:cNvSpPr>
          <p:nvPr>
            <p:ph type="body" idx="16"/>
          </p:nvPr>
        </p:nvSpPr>
        <p:spPr>
          <a:xfrm>
            <a:off x="3347191" y="3115093"/>
            <a:ext cx="2642615" cy="283388"/>
          </a:xfrm>
        </p:spPr>
        <p:txBody>
          <a:bodyPr lIns="0" tIns="0" rIns="0" bIns="0" anchor="b" anchorCtr="0"/>
          <a:lstStyle>
            <a:lvl1pPr marL="0" indent="0">
              <a:buNone/>
              <a:defRPr sz="1200" b="1" i="1" cap="none"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9" name="Content Placeholder 2">
            <a:extLst>
              <a:ext uri="{FF2B5EF4-FFF2-40B4-BE49-F238E27FC236}">
                <a16:creationId xmlns="" xmlns:a16="http://schemas.microsoft.com/office/drawing/2014/main" id="{AC4850D0-1AC4-D94F-8B8F-B038AACB845C}"/>
              </a:ext>
            </a:extLst>
          </p:cNvPr>
          <p:cNvSpPr>
            <a:spLocks noGrp="1"/>
          </p:cNvSpPr>
          <p:nvPr>
            <p:ph idx="17"/>
          </p:nvPr>
        </p:nvSpPr>
        <p:spPr>
          <a:xfrm>
            <a:off x="3347773" y="3503906"/>
            <a:ext cx="2651898" cy="1431680"/>
          </a:xfrm>
        </p:spPr>
        <p:txBody>
          <a:bodyPr lIns="0" tIns="0" rIns="0" bIns="0">
            <a:noAutofit/>
          </a:bodyPr>
          <a:lstStyle>
            <a:lvl1pPr marL="0" indent="0">
              <a:buFontTx/>
              <a:buNone/>
              <a:defRPr sz="1200" b="0" i="0" cap="none" baseline="0">
                <a:solidFill>
                  <a:schemeClr val="accent3"/>
                </a:solidFill>
              </a:defRPr>
            </a:lvl1pPr>
            <a:lvl2pPr marL="514350" indent="-171450">
              <a:buClr>
                <a:schemeClr val="accent2"/>
              </a:buClr>
              <a:buFont typeface="Wingdings" pitchFamily="2" charset="2"/>
              <a:buChar char="§"/>
              <a:defRPr sz="1200" b="0" i="0"/>
            </a:lvl2pPr>
            <a:lvl3pPr>
              <a:buClr>
                <a:schemeClr val="accent4"/>
              </a:buClr>
              <a:defRPr sz="1200" b="0" i="0"/>
            </a:lvl3pPr>
            <a:lvl4pPr>
              <a:defRPr sz="1200" b="0" i="0"/>
            </a:lvl4pPr>
            <a:lvl5pPr>
              <a:defRPr sz="12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Picture Placeholder 3">
            <a:extLst>
              <a:ext uri="{FF2B5EF4-FFF2-40B4-BE49-F238E27FC236}">
                <a16:creationId xmlns="" xmlns:a16="http://schemas.microsoft.com/office/drawing/2014/main" id="{9C069687-5C82-5148-9C93-46E14EA28827}"/>
              </a:ext>
            </a:extLst>
          </p:cNvPr>
          <p:cNvSpPr>
            <a:spLocks noGrp="1"/>
          </p:cNvSpPr>
          <p:nvPr>
            <p:ph type="pic" sz="quarter" idx="18"/>
          </p:nvPr>
        </p:nvSpPr>
        <p:spPr>
          <a:xfrm>
            <a:off x="3347190" y="1207734"/>
            <a:ext cx="2642615" cy="1781175"/>
          </a:xfrm>
        </p:spPr>
        <p:txBody>
          <a:bodyPr/>
          <a:lstStyle/>
          <a:p>
            <a:r>
              <a:rPr lang="en-US"/>
              <a:t>Click icon to add picture</a:t>
            </a:r>
          </a:p>
        </p:txBody>
      </p:sp>
      <p:sp>
        <p:nvSpPr>
          <p:cNvPr id="31" name="Text Placeholder 2">
            <a:extLst>
              <a:ext uri="{FF2B5EF4-FFF2-40B4-BE49-F238E27FC236}">
                <a16:creationId xmlns="" xmlns:a16="http://schemas.microsoft.com/office/drawing/2014/main" id="{C1AFCED5-5DAA-F94D-A7F3-DC1D4A42064C}"/>
              </a:ext>
            </a:extLst>
          </p:cNvPr>
          <p:cNvSpPr>
            <a:spLocks noGrp="1"/>
          </p:cNvSpPr>
          <p:nvPr>
            <p:ph type="body" idx="19"/>
          </p:nvPr>
        </p:nvSpPr>
        <p:spPr>
          <a:xfrm>
            <a:off x="6217921" y="3115093"/>
            <a:ext cx="2642615" cy="283388"/>
          </a:xfrm>
        </p:spPr>
        <p:txBody>
          <a:bodyPr lIns="0" tIns="0" rIns="0" bIns="0" anchor="b" anchorCtr="0"/>
          <a:lstStyle>
            <a:lvl1pPr marL="0" indent="0">
              <a:buNone/>
              <a:defRPr sz="1200" b="1" i="1" cap="none"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2" name="Content Placeholder 2">
            <a:extLst>
              <a:ext uri="{FF2B5EF4-FFF2-40B4-BE49-F238E27FC236}">
                <a16:creationId xmlns="" xmlns:a16="http://schemas.microsoft.com/office/drawing/2014/main" id="{A6D0DB9A-9315-C441-8AEC-5388DAD1193F}"/>
              </a:ext>
            </a:extLst>
          </p:cNvPr>
          <p:cNvSpPr>
            <a:spLocks noGrp="1"/>
          </p:cNvSpPr>
          <p:nvPr>
            <p:ph idx="20"/>
          </p:nvPr>
        </p:nvSpPr>
        <p:spPr>
          <a:xfrm>
            <a:off x="6218503" y="3503906"/>
            <a:ext cx="2651898" cy="1431680"/>
          </a:xfrm>
        </p:spPr>
        <p:txBody>
          <a:bodyPr lIns="0" tIns="0" rIns="0" bIns="0">
            <a:noAutofit/>
          </a:bodyPr>
          <a:lstStyle>
            <a:lvl1pPr marL="0" indent="0">
              <a:buFontTx/>
              <a:buNone/>
              <a:defRPr sz="1200" b="0" i="0" cap="none" baseline="0">
                <a:solidFill>
                  <a:schemeClr val="accent3"/>
                </a:solidFill>
              </a:defRPr>
            </a:lvl1pPr>
            <a:lvl2pPr marL="514350" indent="-171450">
              <a:buClr>
                <a:schemeClr val="accent2"/>
              </a:buClr>
              <a:buFont typeface="Wingdings" pitchFamily="2" charset="2"/>
              <a:buChar char="§"/>
              <a:defRPr sz="1200" b="0" i="0"/>
            </a:lvl2pPr>
            <a:lvl3pPr>
              <a:buClr>
                <a:schemeClr val="accent4"/>
              </a:buClr>
              <a:defRPr sz="1200" b="0" i="0"/>
            </a:lvl3pPr>
            <a:lvl4pPr>
              <a:defRPr sz="1200" b="0" i="0"/>
            </a:lvl4pPr>
            <a:lvl5pPr>
              <a:defRPr sz="12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Picture Placeholder 3">
            <a:extLst>
              <a:ext uri="{FF2B5EF4-FFF2-40B4-BE49-F238E27FC236}">
                <a16:creationId xmlns="" xmlns:a16="http://schemas.microsoft.com/office/drawing/2014/main" id="{AF95FAC0-68C5-A046-9EA4-FD981FEED70E}"/>
              </a:ext>
            </a:extLst>
          </p:cNvPr>
          <p:cNvSpPr>
            <a:spLocks noGrp="1"/>
          </p:cNvSpPr>
          <p:nvPr>
            <p:ph type="pic" sz="quarter" idx="21"/>
          </p:nvPr>
        </p:nvSpPr>
        <p:spPr>
          <a:xfrm>
            <a:off x="6217920" y="1207734"/>
            <a:ext cx="2642615" cy="1781175"/>
          </a:xfrm>
        </p:spPr>
        <p:txBody>
          <a:bodyPr/>
          <a:lstStyle/>
          <a:p>
            <a:r>
              <a:rPr lang="en-US"/>
              <a:t>Click icon to add picture</a:t>
            </a:r>
          </a:p>
        </p:txBody>
      </p:sp>
    </p:spTree>
    <p:extLst>
      <p:ext uri="{BB962C8B-B14F-4D97-AF65-F5344CB8AC3E}">
        <p14:creationId xmlns:p14="http://schemas.microsoft.com/office/powerpoint/2010/main" val="4197025439"/>
      </p:ext>
    </p:extLst>
  </p:cSld>
  <p:clrMapOvr>
    <a:masterClrMapping/>
  </p:clrMapOvr>
  <p:extLst>
    <p:ext uri="{DCECCB84-F9BA-43D5-87BE-67443E8EF086}">
      <p15:sldGuideLst xmlns:p15="http://schemas.microsoft.com/office/powerpoint/2012/main">
        <p15:guide id="1" orient="horz" pos="50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Product Comparison">
    <p:spTree>
      <p:nvGrpSpPr>
        <p:cNvPr id="1" name=""/>
        <p:cNvGrpSpPr/>
        <p:nvPr/>
      </p:nvGrpSpPr>
      <p:grpSpPr>
        <a:xfrm>
          <a:off x="0" y="0"/>
          <a:ext cx="0" cy="0"/>
          <a:chOff x="0" y="0"/>
          <a:chExt cx="0" cy="0"/>
        </a:xfrm>
      </p:grpSpPr>
      <p:sp>
        <p:nvSpPr>
          <p:cNvPr id="39" name="Rectangle 38">
            <a:extLst>
              <a:ext uri="{FF2B5EF4-FFF2-40B4-BE49-F238E27FC236}">
                <a16:creationId xmlns="" xmlns:a16="http://schemas.microsoft.com/office/drawing/2014/main" id="{A78378B9-C0E1-7C48-9571-8E97AFB9B1F4}"/>
              </a:ext>
            </a:extLst>
          </p:cNvPr>
          <p:cNvSpPr/>
          <p:nvPr userDrawn="1"/>
        </p:nvSpPr>
        <p:spPr>
          <a:xfrm>
            <a:off x="219271" y="-1162"/>
            <a:ext cx="8924729" cy="5722454"/>
          </a:xfrm>
          <a:prstGeom prst="rect">
            <a:avLst/>
          </a:prstGeom>
          <a:solidFill>
            <a:srgbClr val="CFD3D3">
              <a:alpha val="7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idx="1"/>
          </p:nvPr>
        </p:nvSpPr>
        <p:spPr>
          <a:xfrm>
            <a:off x="1131217" y="3282439"/>
            <a:ext cx="3089982" cy="283388"/>
          </a:xfrm>
        </p:spPr>
        <p:txBody>
          <a:bodyPr lIns="0" tIns="0" rIns="0" bIns="0" anchor="b" anchorCtr="0"/>
          <a:lstStyle>
            <a:lvl1pPr marL="0" indent="0">
              <a:buNone/>
              <a:defRPr sz="1200" b="1" i="1" cap="none"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7" name="Date Placeholder 6"/>
          <p:cNvSpPr>
            <a:spLocks noGrp="1"/>
          </p:cNvSpPr>
          <p:nvPr>
            <p:ph type="dt" sz="half" idx="10"/>
          </p:nvPr>
        </p:nvSpPr>
        <p:spPr>
          <a:xfrm>
            <a:off x="628650" y="5816687"/>
            <a:ext cx="2057400" cy="304271"/>
          </a:xfrm>
        </p:spPr>
        <p:txBody>
          <a:bodyPr/>
          <a:lstStyle/>
          <a:p>
            <a:fld id="{03BE5570-B05A-7F43-80FC-5026119D943B}" type="datetime1">
              <a:rPr lang="en-US" smtClean="0"/>
              <a:pPr/>
              <a:t>1/8/2020</a:t>
            </a:fld>
            <a:endParaRPr lang="en-US"/>
          </a:p>
        </p:txBody>
      </p:sp>
      <p:cxnSp>
        <p:nvCxnSpPr>
          <p:cNvPr id="12" name="Straight Connector 11">
            <a:extLst>
              <a:ext uri="{FF2B5EF4-FFF2-40B4-BE49-F238E27FC236}">
                <a16:creationId xmlns="" xmlns:a16="http://schemas.microsoft.com/office/drawing/2014/main" id="{393C7ED9-EF81-D84E-9F98-4BC81E09524A}"/>
              </a:ext>
            </a:extLst>
          </p:cNvPr>
          <p:cNvCxnSpPr>
            <a:cxnSpLocks/>
          </p:cNvCxnSpPr>
          <p:nvPr userDrawn="1"/>
        </p:nvCxnSpPr>
        <p:spPr>
          <a:xfrm>
            <a:off x="0" y="851813"/>
            <a:ext cx="7192652" cy="0"/>
          </a:xfrm>
          <a:prstGeom prst="line">
            <a:avLst/>
          </a:prstGeom>
          <a:ln w="19050">
            <a:solidFill>
              <a:srgbClr val="EE6127"/>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 xmlns:a16="http://schemas.microsoft.com/office/drawing/2014/main" id="{EEFBC8D4-57F3-CF44-8861-1B1B1B2362F7}"/>
              </a:ext>
            </a:extLst>
          </p:cNvPr>
          <p:cNvSpPr/>
          <p:nvPr userDrawn="1"/>
        </p:nvSpPr>
        <p:spPr>
          <a:xfrm>
            <a:off x="-18821" y="5512962"/>
            <a:ext cx="9162821" cy="218062"/>
          </a:xfrm>
          <a:prstGeom prst="rect">
            <a:avLst/>
          </a:prstGeom>
          <a:solidFill>
            <a:srgbClr val="5456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13">
            <a:extLst>
              <a:ext uri="{FF2B5EF4-FFF2-40B4-BE49-F238E27FC236}">
                <a16:creationId xmlns="" xmlns:a16="http://schemas.microsoft.com/office/drawing/2014/main" id="{272BC634-B410-2C47-80FB-88F982162FFE}"/>
              </a:ext>
            </a:extLst>
          </p:cNvPr>
          <p:cNvSpPr/>
          <p:nvPr userDrawn="1"/>
        </p:nvSpPr>
        <p:spPr>
          <a:xfrm flipH="1">
            <a:off x="7272422" y="5307496"/>
            <a:ext cx="1871578" cy="423528"/>
          </a:xfrm>
          <a:custGeom>
            <a:avLst/>
            <a:gdLst>
              <a:gd name="connsiteX0" fmla="*/ 0 w 1787525"/>
              <a:gd name="connsiteY0" fmla="*/ 0 h 431800"/>
              <a:gd name="connsiteX1" fmla="*/ 1787525 w 1787525"/>
              <a:gd name="connsiteY1" fmla="*/ 0 h 431800"/>
              <a:gd name="connsiteX2" fmla="*/ 1787525 w 1787525"/>
              <a:gd name="connsiteY2" fmla="*/ 431800 h 431800"/>
              <a:gd name="connsiteX3" fmla="*/ 0 w 1787525"/>
              <a:gd name="connsiteY3" fmla="*/ 431800 h 431800"/>
              <a:gd name="connsiteX4" fmla="*/ 0 w 1787525"/>
              <a:gd name="connsiteY4" fmla="*/ 0 h 431800"/>
              <a:gd name="connsiteX0" fmla="*/ 0 w 2301875"/>
              <a:gd name="connsiteY0" fmla="*/ 0 h 438150"/>
              <a:gd name="connsiteX1" fmla="*/ 1787525 w 2301875"/>
              <a:gd name="connsiteY1" fmla="*/ 0 h 438150"/>
              <a:gd name="connsiteX2" fmla="*/ 2301875 w 2301875"/>
              <a:gd name="connsiteY2" fmla="*/ 438150 h 438150"/>
              <a:gd name="connsiteX3" fmla="*/ 0 w 2301875"/>
              <a:gd name="connsiteY3" fmla="*/ 431800 h 438150"/>
              <a:gd name="connsiteX4" fmla="*/ 0 w 2301875"/>
              <a:gd name="connsiteY4" fmla="*/ 0 h 438150"/>
              <a:gd name="connsiteX0" fmla="*/ 0 w 2301875"/>
              <a:gd name="connsiteY0" fmla="*/ 0 h 439350"/>
              <a:gd name="connsiteX1" fmla="*/ 1787525 w 2301875"/>
              <a:gd name="connsiteY1" fmla="*/ 0 h 439350"/>
              <a:gd name="connsiteX2" fmla="*/ 2301875 w 2301875"/>
              <a:gd name="connsiteY2" fmla="*/ 438150 h 439350"/>
              <a:gd name="connsiteX3" fmla="*/ 0 w 2301875"/>
              <a:gd name="connsiteY3" fmla="*/ 439350 h 439350"/>
              <a:gd name="connsiteX4" fmla="*/ 0 w 2301875"/>
              <a:gd name="connsiteY4" fmla="*/ 0 h 439350"/>
              <a:gd name="connsiteX0" fmla="*/ 0 w 2301875"/>
              <a:gd name="connsiteY0" fmla="*/ 971 h 440321"/>
              <a:gd name="connsiteX1" fmla="*/ 1817640 w 2301875"/>
              <a:gd name="connsiteY1" fmla="*/ 0 h 440321"/>
              <a:gd name="connsiteX2" fmla="*/ 2301875 w 2301875"/>
              <a:gd name="connsiteY2" fmla="*/ 439121 h 440321"/>
              <a:gd name="connsiteX3" fmla="*/ 0 w 2301875"/>
              <a:gd name="connsiteY3" fmla="*/ 440321 h 440321"/>
              <a:gd name="connsiteX4" fmla="*/ 0 w 2301875"/>
              <a:gd name="connsiteY4" fmla="*/ 971 h 440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875" h="440321">
                <a:moveTo>
                  <a:pt x="0" y="971"/>
                </a:moveTo>
                <a:lnTo>
                  <a:pt x="1817640" y="0"/>
                </a:lnTo>
                <a:lnTo>
                  <a:pt x="2301875" y="439121"/>
                </a:lnTo>
                <a:lnTo>
                  <a:pt x="0" y="440321"/>
                </a:lnTo>
                <a:lnTo>
                  <a:pt x="0" y="971"/>
                </a:lnTo>
                <a:close/>
              </a:path>
            </a:pathLst>
          </a:custGeom>
          <a:solidFill>
            <a:srgbClr val="0076B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a:extLst>
              <a:ext uri="{FF2B5EF4-FFF2-40B4-BE49-F238E27FC236}">
                <a16:creationId xmlns="" xmlns:a16="http://schemas.microsoft.com/office/drawing/2014/main" id="{F60078EB-6B70-354D-8500-4882482DA8CF}"/>
              </a:ext>
            </a:extLst>
          </p:cNvPr>
          <p:cNvPicPr>
            <a:picLocks noChangeAspect="1"/>
          </p:cNvPicPr>
          <p:nvPr userDrawn="1"/>
        </p:nvPicPr>
        <p:blipFill>
          <a:blip r:embed="rId2"/>
          <a:srcRect/>
          <a:stretch/>
        </p:blipFill>
        <p:spPr>
          <a:xfrm>
            <a:off x="7690486" y="5427299"/>
            <a:ext cx="987156" cy="193032"/>
          </a:xfrm>
          <a:prstGeom prst="rect">
            <a:avLst/>
          </a:prstGeom>
        </p:spPr>
      </p:pic>
      <p:sp>
        <p:nvSpPr>
          <p:cNvPr id="16" name="Content Placeholder 2">
            <a:extLst>
              <a:ext uri="{FF2B5EF4-FFF2-40B4-BE49-F238E27FC236}">
                <a16:creationId xmlns="" xmlns:a16="http://schemas.microsoft.com/office/drawing/2014/main" id="{384E7CFA-05C2-1A42-94BA-C3CE417F632B}"/>
              </a:ext>
            </a:extLst>
          </p:cNvPr>
          <p:cNvSpPr>
            <a:spLocks noGrp="1"/>
          </p:cNvSpPr>
          <p:nvPr>
            <p:ph idx="14"/>
          </p:nvPr>
        </p:nvSpPr>
        <p:spPr>
          <a:xfrm>
            <a:off x="1131798" y="3671252"/>
            <a:ext cx="3100837" cy="1431680"/>
          </a:xfrm>
        </p:spPr>
        <p:txBody>
          <a:bodyPr wrap="square" lIns="0" tIns="0" rIns="0" bIns="0">
            <a:noAutofit/>
          </a:bodyPr>
          <a:lstStyle>
            <a:lvl1pPr marL="0" indent="0">
              <a:buFontTx/>
              <a:buNone/>
              <a:defRPr sz="1200" b="0" i="0" cap="none" baseline="0">
                <a:solidFill>
                  <a:schemeClr val="accent3"/>
                </a:solidFill>
              </a:defRPr>
            </a:lvl1pPr>
            <a:lvl2pPr marL="514350" indent="-171450">
              <a:buClr>
                <a:schemeClr val="accent2"/>
              </a:buClr>
              <a:buFont typeface="Wingdings" pitchFamily="2" charset="2"/>
              <a:buChar char="§"/>
              <a:defRPr sz="1200" b="0" i="0"/>
            </a:lvl2pPr>
            <a:lvl3pPr>
              <a:buClr>
                <a:schemeClr val="accent4"/>
              </a:buClr>
              <a:defRPr sz="1200" b="0" i="0"/>
            </a:lvl3pPr>
            <a:lvl4pPr>
              <a:defRPr sz="1200" b="0" i="0"/>
            </a:lvl4pPr>
            <a:lvl5pPr>
              <a:defRPr sz="12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a:extLst>
              <a:ext uri="{FF2B5EF4-FFF2-40B4-BE49-F238E27FC236}">
                <a16:creationId xmlns="" xmlns:a16="http://schemas.microsoft.com/office/drawing/2014/main" id="{82151D6D-9205-354E-AF90-5AA120F9AF9B}"/>
              </a:ext>
            </a:extLst>
          </p:cNvPr>
          <p:cNvSpPr>
            <a:spLocks noGrp="1"/>
          </p:cNvSpPr>
          <p:nvPr>
            <p:ph type="pic" sz="quarter" idx="15"/>
          </p:nvPr>
        </p:nvSpPr>
        <p:spPr>
          <a:xfrm>
            <a:off x="1131216" y="1375080"/>
            <a:ext cx="3089982" cy="1781175"/>
          </a:xfrm>
        </p:spPr>
        <p:txBody>
          <a:bodyPr/>
          <a:lstStyle/>
          <a:p>
            <a:r>
              <a:rPr lang="en-US"/>
              <a:t>Click icon to add picture</a:t>
            </a:r>
          </a:p>
        </p:txBody>
      </p:sp>
      <p:grpSp>
        <p:nvGrpSpPr>
          <p:cNvPr id="40" name="Group 39">
            <a:extLst>
              <a:ext uri="{FF2B5EF4-FFF2-40B4-BE49-F238E27FC236}">
                <a16:creationId xmlns="" xmlns:a16="http://schemas.microsoft.com/office/drawing/2014/main" id="{41EA83A4-E48C-C24E-BF2A-3C15D14AAF80}"/>
              </a:ext>
            </a:extLst>
          </p:cNvPr>
          <p:cNvGrpSpPr/>
          <p:nvPr userDrawn="1"/>
        </p:nvGrpSpPr>
        <p:grpSpPr>
          <a:xfrm>
            <a:off x="8601200" y="0"/>
            <a:ext cx="542800" cy="571363"/>
            <a:chOff x="5019153" y="1781124"/>
            <a:chExt cx="1522567" cy="1235874"/>
          </a:xfrm>
          <a:solidFill>
            <a:srgbClr val="013D5B"/>
          </a:solidFill>
        </p:grpSpPr>
        <p:sp>
          <p:nvSpPr>
            <p:cNvPr id="41" name="Parallelogram 13">
              <a:extLst>
                <a:ext uri="{FF2B5EF4-FFF2-40B4-BE49-F238E27FC236}">
                  <a16:creationId xmlns="" xmlns:a16="http://schemas.microsoft.com/office/drawing/2014/main" id="{EE4D21D8-A9F8-CF4F-8611-B4883020C75C}"/>
                </a:ext>
              </a:extLst>
            </p:cNvPr>
            <p:cNvSpPr/>
            <p:nvPr/>
          </p:nvSpPr>
          <p:spPr>
            <a:xfrm flipH="1">
              <a:off x="5019153" y="1781124"/>
              <a:ext cx="1520026" cy="1235874"/>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31381"/>
                <a:gd name="connsiteY0" fmla="*/ 1566643 h 1566643"/>
                <a:gd name="connsiteX1" fmla="*/ 1950981 w 2131381"/>
                <a:gd name="connsiteY1" fmla="*/ 0 h 1566643"/>
                <a:gd name="connsiteX2" fmla="*/ 2131381 w 2131381"/>
                <a:gd name="connsiteY2" fmla="*/ 0 h 1566643"/>
                <a:gd name="connsiteX3" fmla="*/ 621725 w 2131381"/>
                <a:gd name="connsiteY3" fmla="*/ 1220568 h 1566643"/>
                <a:gd name="connsiteX4" fmla="*/ 0 w 2131381"/>
                <a:gd name="connsiteY4" fmla="*/ 1566643 h 1566643"/>
                <a:gd name="connsiteX0" fmla="*/ 575 w 1509656"/>
                <a:gd name="connsiteY0" fmla="*/ 1068168 h 1220568"/>
                <a:gd name="connsiteX1" fmla="*/ 1329256 w 1509656"/>
                <a:gd name="connsiteY1" fmla="*/ 0 h 1220568"/>
                <a:gd name="connsiteX2" fmla="*/ 1509656 w 1509656"/>
                <a:gd name="connsiteY2" fmla="*/ 0 h 1220568"/>
                <a:gd name="connsiteX3" fmla="*/ 0 w 1509656"/>
                <a:gd name="connsiteY3" fmla="*/ 1220568 h 1220568"/>
                <a:gd name="connsiteX4" fmla="*/ 575 w 1509656"/>
                <a:gd name="connsiteY4" fmla="*/ 1068168 h 1220568"/>
                <a:gd name="connsiteX0" fmla="*/ 9321 w 1518402"/>
                <a:gd name="connsiteY0" fmla="*/ 1068168 h 1235874"/>
                <a:gd name="connsiteX1" fmla="*/ 1338002 w 1518402"/>
                <a:gd name="connsiteY1" fmla="*/ 0 h 1235874"/>
                <a:gd name="connsiteX2" fmla="*/ 1518402 w 1518402"/>
                <a:gd name="connsiteY2" fmla="*/ 0 h 1235874"/>
                <a:gd name="connsiteX3" fmla="*/ 0 w 1518402"/>
                <a:gd name="connsiteY3" fmla="*/ 1235874 h 1235874"/>
                <a:gd name="connsiteX4" fmla="*/ 9321 w 1518402"/>
                <a:gd name="connsiteY4" fmla="*/ 1068168 h 1235874"/>
                <a:gd name="connsiteX0" fmla="*/ 13 w 1520026"/>
                <a:gd name="connsiteY0" fmla="*/ 1079100 h 1235874"/>
                <a:gd name="connsiteX1" fmla="*/ 1339626 w 1520026"/>
                <a:gd name="connsiteY1" fmla="*/ 0 h 1235874"/>
                <a:gd name="connsiteX2" fmla="*/ 1520026 w 1520026"/>
                <a:gd name="connsiteY2" fmla="*/ 0 h 1235874"/>
                <a:gd name="connsiteX3" fmla="*/ 1624 w 1520026"/>
                <a:gd name="connsiteY3" fmla="*/ 1235874 h 1235874"/>
                <a:gd name="connsiteX4" fmla="*/ 13 w 1520026"/>
                <a:gd name="connsiteY4" fmla="*/ 1079100 h 1235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026" h="1235874">
                  <a:moveTo>
                    <a:pt x="13" y="1079100"/>
                  </a:moveTo>
                  <a:lnTo>
                    <a:pt x="1339626" y="0"/>
                  </a:lnTo>
                  <a:lnTo>
                    <a:pt x="1520026" y="0"/>
                  </a:lnTo>
                  <a:lnTo>
                    <a:pt x="1624" y="1235874"/>
                  </a:lnTo>
                  <a:cubicBezTo>
                    <a:pt x="1816" y="1185074"/>
                    <a:pt x="-179" y="1129900"/>
                    <a:pt x="13" y="107910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2" name="Parallelogram 13">
              <a:extLst>
                <a:ext uri="{FF2B5EF4-FFF2-40B4-BE49-F238E27FC236}">
                  <a16:creationId xmlns="" xmlns:a16="http://schemas.microsoft.com/office/drawing/2014/main" id="{1C7EFCCD-899E-314F-B860-AE1134F97761}"/>
                </a:ext>
              </a:extLst>
            </p:cNvPr>
            <p:cNvSpPr/>
            <p:nvPr/>
          </p:nvSpPr>
          <p:spPr>
            <a:xfrm flipH="1">
              <a:off x="5339828" y="1781124"/>
              <a:ext cx="1199913" cy="974325"/>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31381"/>
                <a:gd name="connsiteY0" fmla="*/ 1566643 h 1566643"/>
                <a:gd name="connsiteX1" fmla="*/ 1950981 w 2131381"/>
                <a:gd name="connsiteY1" fmla="*/ 0 h 1566643"/>
                <a:gd name="connsiteX2" fmla="*/ 2131381 w 2131381"/>
                <a:gd name="connsiteY2" fmla="*/ 0 h 1566643"/>
                <a:gd name="connsiteX3" fmla="*/ 942400 w 2131381"/>
                <a:gd name="connsiteY3" fmla="*/ 963393 h 1566643"/>
                <a:gd name="connsiteX4" fmla="*/ 0 w 2131381"/>
                <a:gd name="connsiteY4" fmla="*/ 1566643 h 1566643"/>
                <a:gd name="connsiteX0" fmla="*/ 0 w 1194756"/>
                <a:gd name="connsiteY0" fmla="*/ 823693 h 963393"/>
                <a:gd name="connsiteX1" fmla="*/ 1014356 w 1194756"/>
                <a:gd name="connsiteY1" fmla="*/ 0 h 963393"/>
                <a:gd name="connsiteX2" fmla="*/ 1194756 w 1194756"/>
                <a:gd name="connsiteY2" fmla="*/ 0 h 963393"/>
                <a:gd name="connsiteX3" fmla="*/ 5775 w 1194756"/>
                <a:gd name="connsiteY3" fmla="*/ 963393 h 963393"/>
                <a:gd name="connsiteX4" fmla="*/ 0 w 1194756"/>
                <a:gd name="connsiteY4" fmla="*/ 823693 h 963393"/>
                <a:gd name="connsiteX0" fmla="*/ 5157 w 1199913"/>
                <a:gd name="connsiteY0" fmla="*/ 823693 h 974325"/>
                <a:gd name="connsiteX1" fmla="*/ 1019513 w 1199913"/>
                <a:gd name="connsiteY1" fmla="*/ 0 h 974325"/>
                <a:gd name="connsiteX2" fmla="*/ 1199913 w 1199913"/>
                <a:gd name="connsiteY2" fmla="*/ 0 h 974325"/>
                <a:gd name="connsiteX3" fmla="*/ 0 w 1199913"/>
                <a:gd name="connsiteY3" fmla="*/ 974325 h 974325"/>
                <a:gd name="connsiteX4" fmla="*/ 5157 w 1199913"/>
                <a:gd name="connsiteY4" fmla="*/ 823693 h 974325"/>
                <a:gd name="connsiteX0" fmla="*/ 784 w 1199913"/>
                <a:gd name="connsiteY0" fmla="*/ 834625 h 974325"/>
                <a:gd name="connsiteX1" fmla="*/ 1019513 w 1199913"/>
                <a:gd name="connsiteY1" fmla="*/ 0 h 974325"/>
                <a:gd name="connsiteX2" fmla="*/ 1199913 w 1199913"/>
                <a:gd name="connsiteY2" fmla="*/ 0 h 974325"/>
                <a:gd name="connsiteX3" fmla="*/ 0 w 1199913"/>
                <a:gd name="connsiteY3" fmla="*/ 974325 h 974325"/>
                <a:gd name="connsiteX4" fmla="*/ 784 w 1199913"/>
                <a:gd name="connsiteY4" fmla="*/ 834625 h 97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913" h="974325">
                  <a:moveTo>
                    <a:pt x="784" y="834625"/>
                  </a:moveTo>
                  <a:lnTo>
                    <a:pt x="1019513" y="0"/>
                  </a:lnTo>
                  <a:lnTo>
                    <a:pt x="1199913" y="0"/>
                  </a:lnTo>
                  <a:lnTo>
                    <a:pt x="0" y="974325"/>
                  </a:lnTo>
                  <a:cubicBezTo>
                    <a:pt x="261" y="927758"/>
                    <a:pt x="523" y="881192"/>
                    <a:pt x="784" y="83462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3" name="Parallelogram 13">
              <a:extLst>
                <a:ext uri="{FF2B5EF4-FFF2-40B4-BE49-F238E27FC236}">
                  <a16:creationId xmlns="" xmlns:a16="http://schemas.microsoft.com/office/drawing/2014/main" id="{50D89D00-E034-8B46-92AA-C5A941B3A5BE}"/>
                </a:ext>
              </a:extLst>
            </p:cNvPr>
            <p:cNvSpPr/>
            <p:nvPr/>
          </p:nvSpPr>
          <p:spPr>
            <a:xfrm flipH="1">
              <a:off x="5666853" y="1781124"/>
              <a:ext cx="874867" cy="722302"/>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31381"/>
                <a:gd name="connsiteY0" fmla="*/ 1566643 h 1566643"/>
                <a:gd name="connsiteX1" fmla="*/ 1950981 w 2131381"/>
                <a:gd name="connsiteY1" fmla="*/ 0 h 1566643"/>
                <a:gd name="connsiteX2" fmla="*/ 2131381 w 2131381"/>
                <a:gd name="connsiteY2" fmla="*/ 0 h 1566643"/>
                <a:gd name="connsiteX3" fmla="*/ 1278950 w 2131381"/>
                <a:gd name="connsiteY3" fmla="*/ 696693 h 1566643"/>
                <a:gd name="connsiteX4" fmla="*/ 0 w 2131381"/>
                <a:gd name="connsiteY4" fmla="*/ 1566643 h 1566643"/>
                <a:gd name="connsiteX0" fmla="*/ 0 w 858206"/>
                <a:gd name="connsiteY0" fmla="*/ 553818 h 696693"/>
                <a:gd name="connsiteX1" fmla="*/ 677806 w 858206"/>
                <a:gd name="connsiteY1" fmla="*/ 0 h 696693"/>
                <a:gd name="connsiteX2" fmla="*/ 858206 w 858206"/>
                <a:gd name="connsiteY2" fmla="*/ 0 h 696693"/>
                <a:gd name="connsiteX3" fmla="*/ 5775 w 858206"/>
                <a:gd name="connsiteY3" fmla="*/ 696693 h 696693"/>
                <a:gd name="connsiteX4" fmla="*/ 0 w 858206"/>
                <a:gd name="connsiteY4" fmla="*/ 553818 h 696693"/>
                <a:gd name="connsiteX0" fmla="*/ 10100 w 868306"/>
                <a:gd name="connsiteY0" fmla="*/ 553818 h 715743"/>
                <a:gd name="connsiteX1" fmla="*/ 687906 w 868306"/>
                <a:gd name="connsiteY1" fmla="*/ 0 h 715743"/>
                <a:gd name="connsiteX2" fmla="*/ 868306 w 868306"/>
                <a:gd name="connsiteY2" fmla="*/ 0 h 715743"/>
                <a:gd name="connsiteX3" fmla="*/ 0 w 868306"/>
                <a:gd name="connsiteY3" fmla="*/ 715743 h 715743"/>
                <a:gd name="connsiteX4" fmla="*/ 10100 w 868306"/>
                <a:gd name="connsiteY4" fmla="*/ 553818 h 715743"/>
                <a:gd name="connsiteX0" fmla="*/ 0 w 873512"/>
                <a:gd name="connsiteY0" fmla="*/ 566937 h 715743"/>
                <a:gd name="connsiteX1" fmla="*/ 693112 w 873512"/>
                <a:gd name="connsiteY1" fmla="*/ 0 h 715743"/>
                <a:gd name="connsiteX2" fmla="*/ 873512 w 873512"/>
                <a:gd name="connsiteY2" fmla="*/ 0 h 715743"/>
                <a:gd name="connsiteX3" fmla="*/ 5206 w 873512"/>
                <a:gd name="connsiteY3" fmla="*/ 715743 h 715743"/>
                <a:gd name="connsiteX4" fmla="*/ 0 w 873512"/>
                <a:gd name="connsiteY4" fmla="*/ 566937 h 715743"/>
                <a:gd name="connsiteX0" fmla="*/ 1353 w 874865"/>
                <a:gd name="connsiteY0" fmla="*/ 566937 h 722302"/>
                <a:gd name="connsiteX1" fmla="*/ 694465 w 874865"/>
                <a:gd name="connsiteY1" fmla="*/ 0 h 722302"/>
                <a:gd name="connsiteX2" fmla="*/ 874865 w 874865"/>
                <a:gd name="connsiteY2" fmla="*/ 0 h 722302"/>
                <a:gd name="connsiteX3" fmla="*/ 0 w 874865"/>
                <a:gd name="connsiteY3" fmla="*/ 722302 h 722302"/>
                <a:gd name="connsiteX4" fmla="*/ 1353 w 874865"/>
                <a:gd name="connsiteY4" fmla="*/ 566937 h 722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865" h="722302">
                  <a:moveTo>
                    <a:pt x="1353" y="566937"/>
                  </a:moveTo>
                  <a:lnTo>
                    <a:pt x="694465" y="0"/>
                  </a:lnTo>
                  <a:lnTo>
                    <a:pt x="874865" y="0"/>
                  </a:lnTo>
                  <a:lnTo>
                    <a:pt x="0" y="722302"/>
                  </a:lnTo>
                  <a:lnTo>
                    <a:pt x="1353" y="56693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4" name="Parallelogram 13">
              <a:extLst>
                <a:ext uri="{FF2B5EF4-FFF2-40B4-BE49-F238E27FC236}">
                  <a16:creationId xmlns="" xmlns:a16="http://schemas.microsoft.com/office/drawing/2014/main" id="{CD4D1FDC-6CFB-304C-B8BE-3FA77169C222}"/>
                </a:ext>
              </a:extLst>
            </p:cNvPr>
            <p:cNvSpPr/>
            <p:nvPr/>
          </p:nvSpPr>
          <p:spPr>
            <a:xfrm flipH="1">
              <a:off x="5978003" y="1781124"/>
              <a:ext cx="560954" cy="446077"/>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31381"/>
                <a:gd name="connsiteY0" fmla="*/ 1566643 h 1566643"/>
                <a:gd name="connsiteX1" fmla="*/ 1950981 w 2131381"/>
                <a:gd name="connsiteY1" fmla="*/ 0 h 1566643"/>
                <a:gd name="connsiteX2" fmla="*/ 2131381 w 2131381"/>
                <a:gd name="connsiteY2" fmla="*/ 0 h 1566643"/>
                <a:gd name="connsiteX3" fmla="*/ 1577400 w 2131381"/>
                <a:gd name="connsiteY3" fmla="*/ 439518 h 1566643"/>
                <a:gd name="connsiteX4" fmla="*/ 0 w 2131381"/>
                <a:gd name="connsiteY4" fmla="*/ 1566643 h 1566643"/>
                <a:gd name="connsiteX0" fmla="*/ 0 w 556581"/>
                <a:gd name="connsiteY0" fmla="*/ 302993 h 439518"/>
                <a:gd name="connsiteX1" fmla="*/ 376181 w 556581"/>
                <a:gd name="connsiteY1" fmla="*/ 0 h 439518"/>
                <a:gd name="connsiteX2" fmla="*/ 556581 w 556581"/>
                <a:gd name="connsiteY2" fmla="*/ 0 h 439518"/>
                <a:gd name="connsiteX3" fmla="*/ 2600 w 556581"/>
                <a:gd name="connsiteY3" fmla="*/ 439518 h 439518"/>
                <a:gd name="connsiteX4" fmla="*/ 0 w 556581"/>
                <a:gd name="connsiteY4" fmla="*/ 302993 h 439518"/>
                <a:gd name="connsiteX0" fmla="*/ 0 w 556581"/>
                <a:gd name="connsiteY0" fmla="*/ 302993 h 439518"/>
                <a:gd name="connsiteX1" fmla="*/ 376181 w 556581"/>
                <a:gd name="connsiteY1" fmla="*/ 0 h 439518"/>
                <a:gd name="connsiteX2" fmla="*/ 556581 w 556581"/>
                <a:gd name="connsiteY2" fmla="*/ 0 h 439518"/>
                <a:gd name="connsiteX3" fmla="*/ 2600 w 556581"/>
                <a:gd name="connsiteY3" fmla="*/ 439518 h 439518"/>
                <a:gd name="connsiteX4" fmla="*/ 0 w 556581"/>
                <a:gd name="connsiteY4" fmla="*/ 302993 h 439518"/>
                <a:gd name="connsiteX0" fmla="*/ 8386 w 564967"/>
                <a:gd name="connsiteY0" fmla="*/ 302993 h 446077"/>
                <a:gd name="connsiteX1" fmla="*/ 384567 w 564967"/>
                <a:gd name="connsiteY1" fmla="*/ 0 h 446077"/>
                <a:gd name="connsiteX2" fmla="*/ 564967 w 564967"/>
                <a:gd name="connsiteY2" fmla="*/ 0 h 446077"/>
                <a:gd name="connsiteX3" fmla="*/ 53 w 564967"/>
                <a:gd name="connsiteY3" fmla="*/ 446077 h 446077"/>
                <a:gd name="connsiteX4" fmla="*/ 8386 w 564967"/>
                <a:gd name="connsiteY4" fmla="*/ 302993 h 446077"/>
                <a:gd name="connsiteX0" fmla="*/ 4050 w 565004"/>
                <a:gd name="connsiteY0" fmla="*/ 307366 h 446077"/>
                <a:gd name="connsiteX1" fmla="*/ 384604 w 565004"/>
                <a:gd name="connsiteY1" fmla="*/ 0 h 446077"/>
                <a:gd name="connsiteX2" fmla="*/ 565004 w 565004"/>
                <a:gd name="connsiteY2" fmla="*/ 0 h 446077"/>
                <a:gd name="connsiteX3" fmla="*/ 90 w 565004"/>
                <a:gd name="connsiteY3" fmla="*/ 446077 h 446077"/>
                <a:gd name="connsiteX4" fmla="*/ 4050 w 565004"/>
                <a:gd name="connsiteY4" fmla="*/ 307366 h 446077"/>
                <a:gd name="connsiteX0" fmla="*/ 0 w 560954"/>
                <a:gd name="connsiteY0" fmla="*/ 307366 h 446077"/>
                <a:gd name="connsiteX1" fmla="*/ 380554 w 560954"/>
                <a:gd name="connsiteY1" fmla="*/ 0 h 446077"/>
                <a:gd name="connsiteX2" fmla="*/ 560954 w 560954"/>
                <a:gd name="connsiteY2" fmla="*/ 0 h 446077"/>
                <a:gd name="connsiteX3" fmla="*/ 2600 w 560954"/>
                <a:gd name="connsiteY3" fmla="*/ 446077 h 446077"/>
                <a:gd name="connsiteX4" fmla="*/ 0 w 560954"/>
                <a:gd name="connsiteY4" fmla="*/ 307366 h 446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954" h="446077">
                  <a:moveTo>
                    <a:pt x="0" y="307366"/>
                  </a:moveTo>
                  <a:lnTo>
                    <a:pt x="380554" y="0"/>
                  </a:lnTo>
                  <a:lnTo>
                    <a:pt x="560954" y="0"/>
                  </a:lnTo>
                  <a:lnTo>
                    <a:pt x="2600" y="446077"/>
                  </a:lnTo>
                  <a:cubicBezTo>
                    <a:pt x="1733" y="400569"/>
                    <a:pt x="867" y="308424"/>
                    <a:pt x="0" y="30736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5" name="Parallelogram 13">
              <a:extLst>
                <a:ext uri="{FF2B5EF4-FFF2-40B4-BE49-F238E27FC236}">
                  <a16:creationId xmlns="" xmlns:a16="http://schemas.microsoft.com/office/drawing/2014/main" id="{ECC07C1A-6E26-1440-AF81-EA9074B9CCEA}"/>
                </a:ext>
              </a:extLst>
            </p:cNvPr>
            <p:cNvSpPr/>
            <p:nvPr/>
          </p:nvSpPr>
          <p:spPr>
            <a:xfrm flipH="1">
              <a:off x="6289153" y="1781124"/>
              <a:ext cx="252356" cy="201393"/>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31381"/>
                <a:gd name="connsiteY0" fmla="*/ 1566643 h 1566643"/>
                <a:gd name="connsiteX1" fmla="*/ 1950981 w 2131381"/>
                <a:gd name="connsiteY1" fmla="*/ 0 h 1566643"/>
                <a:gd name="connsiteX2" fmla="*/ 2131381 w 2131381"/>
                <a:gd name="connsiteY2" fmla="*/ 0 h 1566643"/>
                <a:gd name="connsiteX3" fmla="*/ 1879025 w 2131381"/>
                <a:gd name="connsiteY3" fmla="*/ 201393 h 1566643"/>
                <a:gd name="connsiteX4" fmla="*/ 0 w 2131381"/>
                <a:gd name="connsiteY4" fmla="*/ 1566643 h 1566643"/>
                <a:gd name="connsiteX0" fmla="*/ 3750 w 252356"/>
                <a:gd name="connsiteY0" fmla="*/ 45818 h 201393"/>
                <a:gd name="connsiteX1" fmla="*/ 71956 w 252356"/>
                <a:gd name="connsiteY1" fmla="*/ 0 h 201393"/>
                <a:gd name="connsiteX2" fmla="*/ 252356 w 252356"/>
                <a:gd name="connsiteY2" fmla="*/ 0 h 201393"/>
                <a:gd name="connsiteX3" fmla="*/ 0 w 252356"/>
                <a:gd name="connsiteY3" fmla="*/ 201393 h 201393"/>
                <a:gd name="connsiteX4" fmla="*/ 3750 w 252356"/>
                <a:gd name="connsiteY4" fmla="*/ 45818 h 201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56" h="201393">
                  <a:moveTo>
                    <a:pt x="3750" y="45818"/>
                  </a:moveTo>
                  <a:lnTo>
                    <a:pt x="71956" y="0"/>
                  </a:lnTo>
                  <a:lnTo>
                    <a:pt x="252356" y="0"/>
                  </a:lnTo>
                  <a:lnTo>
                    <a:pt x="0" y="201393"/>
                  </a:lnTo>
                  <a:lnTo>
                    <a:pt x="3750" y="4581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6" name="Text Placeholder 2">
            <a:extLst>
              <a:ext uri="{FF2B5EF4-FFF2-40B4-BE49-F238E27FC236}">
                <a16:creationId xmlns="" xmlns:a16="http://schemas.microsoft.com/office/drawing/2014/main" id="{0F373AA4-45DE-E94C-8C65-0A6C0536C286}"/>
              </a:ext>
            </a:extLst>
          </p:cNvPr>
          <p:cNvSpPr>
            <a:spLocks noGrp="1"/>
          </p:cNvSpPr>
          <p:nvPr>
            <p:ph type="body" idx="16"/>
          </p:nvPr>
        </p:nvSpPr>
        <p:spPr>
          <a:xfrm>
            <a:off x="4920793" y="3282439"/>
            <a:ext cx="3089982" cy="283388"/>
          </a:xfrm>
        </p:spPr>
        <p:txBody>
          <a:bodyPr lIns="0" tIns="0" rIns="0" bIns="0" anchor="b" anchorCtr="0"/>
          <a:lstStyle>
            <a:lvl1pPr marL="0" indent="0">
              <a:buNone/>
              <a:defRPr sz="1200" b="1" i="1" cap="none"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7" name="Content Placeholder 2">
            <a:extLst>
              <a:ext uri="{FF2B5EF4-FFF2-40B4-BE49-F238E27FC236}">
                <a16:creationId xmlns="" xmlns:a16="http://schemas.microsoft.com/office/drawing/2014/main" id="{62F01290-B8C9-5B4E-A6B9-D1F237057B6F}"/>
              </a:ext>
            </a:extLst>
          </p:cNvPr>
          <p:cNvSpPr>
            <a:spLocks noGrp="1"/>
          </p:cNvSpPr>
          <p:nvPr>
            <p:ph idx="17"/>
          </p:nvPr>
        </p:nvSpPr>
        <p:spPr>
          <a:xfrm>
            <a:off x="4921374" y="3671252"/>
            <a:ext cx="3100837" cy="1431680"/>
          </a:xfrm>
        </p:spPr>
        <p:txBody>
          <a:bodyPr wrap="square" lIns="0" tIns="0" rIns="0" bIns="0" anchor="t" anchorCtr="0">
            <a:noAutofit/>
          </a:bodyPr>
          <a:lstStyle>
            <a:lvl1pPr marL="0" indent="0">
              <a:buFontTx/>
              <a:buNone/>
              <a:defRPr sz="1200" b="0" i="0" cap="none" baseline="0">
                <a:solidFill>
                  <a:schemeClr val="accent3"/>
                </a:solidFill>
              </a:defRPr>
            </a:lvl1pPr>
            <a:lvl2pPr marL="514350" indent="-171450">
              <a:buClr>
                <a:schemeClr val="accent2"/>
              </a:buClr>
              <a:buFont typeface="Wingdings" pitchFamily="2" charset="2"/>
              <a:buChar char="§"/>
              <a:defRPr sz="1200" b="0" i="0"/>
            </a:lvl2pPr>
            <a:lvl3pPr>
              <a:buClr>
                <a:schemeClr val="accent4"/>
              </a:buClr>
              <a:defRPr sz="1200" b="0" i="0"/>
            </a:lvl3pPr>
            <a:lvl4pPr>
              <a:defRPr sz="1200" b="0" i="0"/>
            </a:lvl4pPr>
            <a:lvl5pPr>
              <a:defRPr sz="12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8" name="Picture Placeholder 3">
            <a:extLst>
              <a:ext uri="{FF2B5EF4-FFF2-40B4-BE49-F238E27FC236}">
                <a16:creationId xmlns="" xmlns:a16="http://schemas.microsoft.com/office/drawing/2014/main" id="{0FEEDD31-A607-684F-B7F6-1C507506F79E}"/>
              </a:ext>
            </a:extLst>
          </p:cNvPr>
          <p:cNvSpPr>
            <a:spLocks noGrp="1"/>
          </p:cNvSpPr>
          <p:nvPr>
            <p:ph type="pic" sz="quarter" idx="18"/>
          </p:nvPr>
        </p:nvSpPr>
        <p:spPr>
          <a:xfrm>
            <a:off x="4920792" y="1375080"/>
            <a:ext cx="3089982" cy="1781175"/>
          </a:xfrm>
        </p:spPr>
        <p:txBody>
          <a:bodyPr/>
          <a:lstStyle/>
          <a:p>
            <a:r>
              <a:rPr lang="en-US"/>
              <a:t>Click icon to add picture</a:t>
            </a:r>
          </a:p>
        </p:txBody>
      </p:sp>
      <p:sp>
        <p:nvSpPr>
          <p:cNvPr id="27" name="Slide Number Placeholder 5">
            <a:extLst>
              <a:ext uri="{FF2B5EF4-FFF2-40B4-BE49-F238E27FC236}">
                <a16:creationId xmlns="" xmlns:a16="http://schemas.microsoft.com/office/drawing/2014/main" id="{EA770598-D6BF-6443-9F5D-32B691D70FCB}"/>
              </a:ext>
            </a:extLst>
          </p:cNvPr>
          <p:cNvSpPr txBox="1">
            <a:spLocks/>
          </p:cNvSpPr>
          <p:nvPr userDrawn="1"/>
        </p:nvSpPr>
        <p:spPr>
          <a:xfrm>
            <a:off x="8677642" y="5413097"/>
            <a:ext cx="376317" cy="28117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9460B0C-4120-E040-AC75-5D0AD8891616}" type="slidenum">
              <a:rPr lang="en-US" sz="1000" smtClean="0">
                <a:solidFill>
                  <a:schemeClr val="bg1"/>
                </a:solidFill>
              </a:rPr>
              <a:pPr algn="r"/>
              <a:t>‹#›</a:t>
            </a:fld>
            <a:endParaRPr lang="en-US" sz="1000" dirty="0">
              <a:solidFill>
                <a:schemeClr val="bg1"/>
              </a:solidFill>
            </a:endParaRPr>
          </a:p>
        </p:txBody>
      </p:sp>
      <p:sp>
        <p:nvSpPr>
          <p:cNvPr id="30" name="Title 1">
            <a:extLst>
              <a:ext uri="{FF2B5EF4-FFF2-40B4-BE49-F238E27FC236}">
                <a16:creationId xmlns="" xmlns:a16="http://schemas.microsoft.com/office/drawing/2014/main" id="{2531E10A-3058-2944-A5D4-07F59A25E92B}"/>
              </a:ext>
            </a:extLst>
          </p:cNvPr>
          <p:cNvSpPr>
            <a:spLocks noGrp="1"/>
          </p:cNvSpPr>
          <p:nvPr>
            <p:ph type="title"/>
          </p:nvPr>
        </p:nvSpPr>
        <p:spPr>
          <a:xfrm>
            <a:off x="457200" y="399543"/>
            <a:ext cx="6735452" cy="332399"/>
          </a:xfrm>
          <a:prstGeom prst="rect">
            <a:avLst/>
          </a:prstGeom>
        </p:spPr>
        <p:txBody>
          <a:bodyPr/>
          <a:lstStyle/>
          <a:p>
            <a:r>
              <a:rPr lang="en-US"/>
              <a:t>Click to edit Master title style</a:t>
            </a:r>
            <a:endParaRPr lang="en-US" dirty="0"/>
          </a:p>
        </p:txBody>
      </p:sp>
      <p:sp>
        <p:nvSpPr>
          <p:cNvPr id="31" name="Text Placeholder 9">
            <a:extLst>
              <a:ext uri="{FF2B5EF4-FFF2-40B4-BE49-F238E27FC236}">
                <a16:creationId xmlns="" xmlns:a16="http://schemas.microsoft.com/office/drawing/2014/main" id="{CB9483E1-ED7D-CC4F-BF90-FADCB94CC34B}"/>
              </a:ext>
            </a:extLst>
          </p:cNvPr>
          <p:cNvSpPr>
            <a:spLocks noGrp="1"/>
          </p:cNvSpPr>
          <p:nvPr>
            <p:ph type="body" sz="quarter" idx="13" hasCustomPrompt="1"/>
          </p:nvPr>
        </p:nvSpPr>
        <p:spPr>
          <a:xfrm>
            <a:off x="457200" y="217626"/>
            <a:ext cx="3930650" cy="138499"/>
          </a:xfrm>
        </p:spPr>
        <p:txBody>
          <a:bodyPr lIns="0" tIns="0" rIns="0" bIns="0">
            <a:spAutoFit/>
          </a:bodyPr>
          <a:lstStyle>
            <a:lvl1pPr marL="0" indent="0">
              <a:buFontTx/>
              <a:buNone/>
              <a:defRPr sz="1000" b="1" i="0" kern="2000" cap="all" spc="200" baseline="0">
                <a:solidFill>
                  <a:srgbClr val="0070C0"/>
                </a:solidFill>
              </a:defRPr>
            </a:lvl1pPr>
            <a:lvl2pPr>
              <a:defRPr sz="800" b="1" kern="2000" cap="all" spc="200" baseline="0">
                <a:solidFill>
                  <a:srgbClr val="0070C0"/>
                </a:solidFill>
              </a:defRPr>
            </a:lvl2pPr>
            <a:lvl3pPr>
              <a:defRPr sz="800" b="1" kern="2000" cap="all" spc="200" baseline="0">
                <a:solidFill>
                  <a:srgbClr val="0070C0"/>
                </a:solidFill>
              </a:defRPr>
            </a:lvl3pPr>
            <a:lvl4pPr marL="1028700" indent="0">
              <a:buNone/>
              <a:defRPr sz="800" b="1" kern="2000" cap="all" spc="200" baseline="0">
                <a:solidFill>
                  <a:srgbClr val="0070C0"/>
                </a:solidFill>
              </a:defRPr>
            </a:lvl4pPr>
            <a:lvl5pPr>
              <a:defRPr sz="800" b="1" kern="2000" cap="all" spc="200" baseline="0">
                <a:solidFill>
                  <a:srgbClr val="0070C0"/>
                </a:solidFill>
              </a:defRPr>
            </a:lvl5pPr>
          </a:lstStyle>
          <a:p>
            <a:pPr lvl="0"/>
            <a:r>
              <a:rPr lang="en-US" dirty="0"/>
              <a:t>Click to edit INTRO TITLE</a:t>
            </a:r>
          </a:p>
        </p:txBody>
      </p:sp>
      <p:sp>
        <p:nvSpPr>
          <p:cNvPr id="32" name="Footer Placeholder 4">
            <a:extLst>
              <a:ext uri="{FF2B5EF4-FFF2-40B4-BE49-F238E27FC236}">
                <a16:creationId xmlns="" xmlns:a16="http://schemas.microsoft.com/office/drawing/2014/main" id="{2A6E028C-9C2C-BE42-941B-86A814421E46}"/>
              </a:ext>
            </a:extLst>
          </p:cNvPr>
          <p:cNvSpPr>
            <a:spLocks noGrp="1"/>
          </p:cNvSpPr>
          <p:nvPr>
            <p:ph type="ftr" sz="quarter" idx="11"/>
          </p:nvPr>
        </p:nvSpPr>
        <p:spPr>
          <a:xfrm>
            <a:off x="2853876" y="5841750"/>
            <a:ext cx="3086100" cy="218062"/>
          </a:xfrm>
          <a:prstGeom prst="rect">
            <a:avLst/>
          </a:prstGeom>
        </p:spPr>
        <p:txBody>
          <a:bodyPr/>
          <a:lstStyle/>
          <a:p>
            <a:endParaRPr lang="en-US"/>
          </a:p>
        </p:txBody>
      </p:sp>
      <p:sp>
        <p:nvSpPr>
          <p:cNvPr id="33" name="Date Placeholder 3">
            <a:extLst>
              <a:ext uri="{FF2B5EF4-FFF2-40B4-BE49-F238E27FC236}">
                <a16:creationId xmlns="" xmlns:a16="http://schemas.microsoft.com/office/drawing/2014/main" id="{B6840160-E920-E44E-A3E2-F2908AC494D5}"/>
              </a:ext>
            </a:extLst>
          </p:cNvPr>
          <p:cNvSpPr txBox="1">
            <a:spLocks/>
          </p:cNvSpPr>
          <p:nvPr userDrawn="1"/>
        </p:nvSpPr>
        <p:spPr>
          <a:xfrm>
            <a:off x="5215022" y="5280003"/>
            <a:ext cx="2057400" cy="121453"/>
          </a:xfrm>
          <a:prstGeom prst="rect">
            <a:avLst/>
          </a:prstGeom>
        </p:spPr>
        <p:txBody>
          <a:bodyPr vert="horz" lIns="0" tIns="0" rIns="0" bIns="0" rtlCol="0" anchor="ctr"/>
          <a:lstStyle>
            <a:defPPr>
              <a:defRPr lang="en-US"/>
            </a:defPPr>
            <a:lvl1pPr marL="0" algn="r" defTabSz="457200" rtl="0" eaLnBrk="1" latinLnBrk="0" hangingPunct="1">
              <a:defRPr sz="700" kern="1200">
                <a:solidFill>
                  <a:schemeClr val="accent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CAB16CD-BDA2-F444-AA19-22D7F7045D07}" type="datetime1">
              <a:rPr lang="en-US" smtClean="0"/>
              <a:pPr/>
              <a:t>1/8/2020</a:t>
            </a:fld>
            <a:endParaRPr lang="en-US"/>
          </a:p>
        </p:txBody>
      </p:sp>
    </p:spTree>
    <p:extLst>
      <p:ext uri="{BB962C8B-B14F-4D97-AF65-F5344CB8AC3E}">
        <p14:creationId xmlns:p14="http://schemas.microsoft.com/office/powerpoint/2010/main" val="3762454903"/>
      </p:ext>
    </p:extLst>
  </p:cSld>
  <p:clrMapOvr>
    <a:masterClrMapping/>
  </p:clrMapOvr>
  <p:extLst>
    <p:ext uri="{DCECCB84-F9BA-43D5-87BE-67443E8EF086}">
      <p15:sldGuideLst xmlns:p15="http://schemas.microsoft.com/office/powerpoint/2012/main">
        <p15:guide id="1" orient="horz" pos="50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39" name="Rectangle 38">
            <a:extLst>
              <a:ext uri="{FF2B5EF4-FFF2-40B4-BE49-F238E27FC236}">
                <a16:creationId xmlns="" xmlns:a16="http://schemas.microsoft.com/office/drawing/2014/main" id="{A78378B9-C0E1-7C48-9571-8E97AFB9B1F4}"/>
              </a:ext>
            </a:extLst>
          </p:cNvPr>
          <p:cNvSpPr/>
          <p:nvPr userDrawn="1"/>
        </p:nvSpPr>
        <p:spPr>
          <a:xfrm>
            <a:off x="219271" y="-1162"/>
            <a:ext cx="8924729" cy="5722454"/>
          </a:xfrm>
          <a:prstGeom prst="rect">
            <a:avLst/>
          </a:prstGeom>
          <a:solidFill>
            <a:srgbClr val="CFD3D3">
              <a:alpha val="7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idx="1"/>
          </p:nvPr>
        </p:nvSpPr>
        <p:spPr>
          <a:xfrm>
            <a:off x="457201" y="3115093"/>
            <a:ext cx="2642615" cy="283388"/>
          </a:xfrm>
        </p:spPr>
        <p:txBody>
          <a:bodyPr lIns="0" tIns="0" rIns="0" bIns="0" anchor="b" anchorCtr="0"/>
          <a:lstStyle>
            <a:lvl1pPr marL="0" indent="0">
              <a:buNone/>
              <a:defRPr sz="1200" b="1" i="1" cap="none"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7" name="Date Placeholder 6"/>
          <p:cNvSpPr>
            <a:spLocks noGrp="1"/>
          </p:cNvSpPr>
          <p:nvPr>
            <p:ph type="dt" sz="half" idx="10"/>
          </p:nvPr>
        </p:nvSpPr>
        <p:spPr/>
        <p:txBody>
          <a:bodyPr/>
          <a:lstStyle/>
          <a:p>
            <a:fld id="{0E558C93-AD8A-3D46-A4C7-F65C4AD94F59}" type="datetime1">
              <a:rPr lang="en-US" smtClean="0"/>
              <a:pPr/>
              <a:t>1/8/2020</a:t>
            </a:fld>
            <a:endParaRPr lang="en-US"/>
          </a:p>
        </p:txBody>
      </p:sp>
      <p:sp>
        <p:nvSpPr>
          <p:cNvPr id="8" name="Footer Placeholder 7"/>
          <p:cNvSpPr>
            <a:spLocks noGrp="1"/>
          </p:cNvSpPr>
          <p:nvPr>
            <p:ph type="ftr" sz="quarter" idx="11"/>
          </p:nvPr>
        </p:nvSpPr>
        <p:spPr>
          <a:xfrm>
            <a:off x="457200" y="5171225"/>
            <a:ext cx="3086100" cy="218062"/>
          </a:xfrm>
          <a:prstGeom prst="rect">
            <a:avLst/>
          </a:prstGeom>
        </p:spPr>
        <p:txBody>
          <a:bodyPr/>
          <a:lstStyle/>
          <a:p>
            <a:endParaRPr lang="en-US"/>
          </a:p>
        </p:txBody>
      </p:sp>
      <p:sp>
        <p:nvSpPr>
          <p:cNvPr id="10" name="Title 1">
            <a:extLst>
              <a:ext uri="{FF2B5EF4-FFF2-40B4-BE49-F238E27FC236}">
                <a16:creationId xmlns="" xmlns:a16="http://schemas.microsoft.com/office/drawing/2014/main" id="{E28227CE-D099-D74C-8DFB-56B24E5C4CC6}"/>
              </a:ext>
            </a:extLst>
          </p:cNvPr>
          <p:cNvSpPr>
            <a:spLocks noGrp="1"/>
          </p:cNvSpPr>
          <p:nvPr>
            <p:ph type="title"/>
          </p:nvPr>
        </p:nvSpPr>
        <p:spPr>
          <a:xfrm>
            <a:off x="457200" y="399543"/>
            <a:ext cx="6735452" cy="332399"/>
          </a:xfrm>
          <a:prstGeom prst="rect">
            <a:avLst/>
          </a:prstGeom>
        </p:spPr>
        <p:txBody>
          <a:bodyPr/>
          <a:lstStyle/>
          <a:p>
            <a:r>
              <a:rPr lang="en-US"/>
              <a:t>Click to edit Master title style</a:t>
            </a:r>
            <a:endParaRPr lang="en-US" dirty="0"/>
          </a:p>
        </p:txBody>
      </p:sp>
      <p:sp>
        <p:nvSpPr>
          <p:cNvPr id="11" name="Text Placeholder 9">
            <a:extLst>
              <a:ext uri="{FF2B5EF4-FFF2-40B4-BE49-F238E27FC236}">
                <a16:creationId xmlns="" xmlns:a16="http://schemas.microsoft.com/office/drawing/2014/main" id="{C3D4BFDC-06A7-974B-BA35-F5B502EF9973}"/>
              </a:ext>
            </a:extLst>
          </p:cNvPr>
          <p:cNvSpPr>
            <a:spLocks noGrp="1"/>
          </p:cNvSpPr>
          <p:nvPr>
            <p:ph type="body" sz="quarter" idx="13" hasCustomPrompt="1"/>
          </p:nvPr>
        </p:nvSpPr>
        <p:spPr>
          <a:xfrm>
            <a:off x="457200" y="217626"/>
            <a:ext cx="3930650" cy="138499"/>
          </a:xfrm>
        </p:spPr>
        <p:txBody>
          <a:bodyPr lIns="0" tIns="0" rIns="0" bIns="0">
            <a:spAutoFit/>
          </a:bodyPr>
          <a:lstStyle>
            <a:lvl1pPr marL="0" indent="0">
              <a:buFontTx/>
              <a:buNone/>
              <a:defRPr sz="1000" b="1" i="0" kern="2000" cap="all" spc="200" baseline="0">
                <a:solidFill>
                  <a:srgbClr val="0070C0"/>
                </a:solidFill>
              </a:defRPr>
            </a:lvl1pPr>
            <a:lvl2pPr>
              <a:defRPr sz="800" b="1" kern="2000" cap="all" spc="200" baseline="0">
                <a:solidFill>
                  <a:srgbClr val="0070C0"/>
                </a:solidFill>
              </a:defRPr>
            </a:lvl2pPr>
            <a:lvl3pPr>
              <a:defRPr sz="800" b="1" kern="2000" cap="all" spc="200" baseline="0">
                <a:solidFill>
                  <a:srgbClr val="0070C0"/>
                </a:solidFill>
              </a:defRPr>
            </a:lvl3pPr>
            <a:lvl4pPr marL="1028700" indent="0">
              <a:buNone/>
              <a:defRPr sz="800" b="1" kern="2000" cap="all" spc="200" baseline="0">
                <a:solidFill>
                  <a:srgbClr val="0070C0"/>
                </a:solidFill>
              </a:defRPr>
            </a:lvl4pPr>
            <a:lvl5pPr>
              <a:defRPr sz="800" b="1" kern="2000" cap="all" spc="200" baseline="0">
                <a:solidFill>
                  <a:srgbClr val="0070C0"/>
                </a:solidFill>
              </a:defRPr>
            </a:lvl5pPr>
          </a:lstStyle>
          <a:p>
            <a:pPr lvl="0"/>
            <a:r>
              <a:rPr lang="en-US" dirty="0"/>
              <a:t>Click to edit INTRO TITLE</a:t>
            </a:r>
          </a:p>
        </p:txBody>
      </p:sp>
      <p:cxnSp>
        <p:nvCxnSpPr>
          <p:cNvPr id="12" name="Straight Connector 11">
            <a:extLst>
              <a:ext uri="{FF2B5EF4-FFF2-40B4-BE49-F238E27FC236}">
                <a16:creationId xmlns="" xmlns:a16="http://schemas.microsoft.com/office/drawing/2014/main" id="{393C7ED9-EF81-D84E-9F98-4BC81E09524A}"/>
              </a:ext>
            </a:extLst>
          </p:cNvPr>
          <p:cNvCxnSpPr>
            <a:cxnSpLocks/>
          </p:cNvCxnSpPr>
          <p:nvPr userDrawn="1"/>
        </p:nvCxnSpPr>
        <p:spPr>
          <a:xfrm>
            <a:off x="0" y="851813"/>
            <a:ext cx="7192652" cy="0"/>
          </a:xfrm>
          <a:prstGeom prst="line">
            <a:avLst/>
          </a:prstGeom>
          <a:ln w="19050">
            <a:solidFill>
              <a:srgbClr val="EE6127"/>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 xmlns:a16="http://schemas.microsoft.com/office/drawing/2014/main" id="{EEFBC8D4-57F3-CF44-8861-1B1B1B2362F7}"/>
              </a:ext>
            </a:extLst>
          </p:cNvPr>
          <p:cNvSpPr/>
          <p:nvPr userDrawn="1"/>
        </p:nvSpPr>
        <p:spPr>
          <a:xfrm>
            <a:off x="-18821" y="5512962"/>
            <a:ext cx="9162821" cy="218062"/>
          </a:xfrm>
          <a:prstGeom prst="rect">
            <a:avLst/>
          </a:prstGeom>
          <a:solidFill>
            <a:srgbClr val="5456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13">
            <a:extLst>
              <a:ext uri="{FF2B5EF4-FFF2-40B4-BE49-F238E27FC236}">
                <a16:creationId xmlns="" xmlns:a16="http://schemas.microsoft.com/office/drawing/2014/main" id="{272BC634-B410-2C47-80FB-88F982162FFE}"/>
              </a:ext>
            </a:extLst>
          </p:cNvPr>
          <p:cNvSpPr/>
          <p:nvPr userDrawn="1"/>
        </p:nvSpPr>
        <p:spPr>
          <a:xfrm flipH="1">
            <a:off x="7272422" y="5307496"/>
            <a:ext cx="1871578" cy="423528"/>
          </a:xfrm>
          <a:custGeom>
            <a:avLst/>
            <a:gdLst>
              <a:gd name="connsiteX0" fmla="*/ 0 w 1787525"/>
              <a:gd name="connsiteY0" fmla="*/ 0 h 431800"/>
              <a:gd name="connsiteX1" fmla="*/ 1787525 w 1787525"/>
              <a:gd name="connsiteY1" fmla="*/ 0 h 431800"/>
              <a:gd name="connsiteX2" fmla="*/ 1787525 w 1787525"/>
              <a:gd name="connsiteY2" fmla="*/ 431800 h 431800"/>
              <a:gd name="connsiteX3" fmla="*/ 0 w 1787525"/>
              <a:gd name="connsiteY3" fmla="*/ 431800 h 431800"/>
              <a:gd name="connsiteX4" fmla="*/ 0 w 1787525"/>
              <a:gd name="connsiteY4" fmla="*/ 0 h 431800"/>
              <a:gd name="connsiteX0" fmla="*/ 0 w 2301875"/>
              <a:gd name="connsiteY0" fmla="*/ 0 h 438150"/>
              <a:gd name="connsiteX1" fmla="*/ 1787525 w 2301875"/>
              <a:gd name="connsiteY1" fmla="*/ 0 h 438150"/>
              <a:gd name="connsiteX2" fmla="*/ 2301875 w 2301875"/>
              <a:gd name="connsiteY2" fmla="*/ 438150 h 438150"/>
              <a:gd name="connsiteX3" fmla="*/ 0 w 2301875"/>
              <a:gd name="connsiteY3" fmla="*/ 431800 h 438150"/>
              <a:gd name="connsiteX4" fmla="*/ 0 w 2301875"/>
              <a:gd name="connsiteY4" fmla="*/ 0 h 438150"/>
              <a:gd name="connsiteX0" fmla="*/ 0 w 2301875"/>
              <a:gd name="connsiteY0" fmla="*/ 0 h 439350"/>
              <a:gd name="connsiteX1" fmla="*/ 1787525 w 2301875"/>
              <a:gd name="connsiteY1" fmla="*/ 0 h 439350"/>
              <a:gd name="connsiteX2" fmla="*/ 2301875 w 2301875"/>
              <a:gd name="connsiteY2" fmla="*/ 438150 h 439350"/>
              <a:gd name="connsiteX3" fmla="*/ 0 w 2301875"/>
              <a:gd name="connsiteY3" fmla="*/ 439350 h 439350"/>
              <a:gd name="connsiteX4" fmla="*/ 0 w 2301875"/>
              <a:gd name="connsiteY4" fmla="*/ 0 h 439350"/>
              <a:gd name="connsiteX0" fmla="*/ 0 w 2301875"/>
              <a:gd name="connsiteY0" fmla="*/ 971 h 440321"/>
              <a:gd name="connsiteX1" fmla="*/ 1817640 w 2301875"/>
              <a:gd name="connsiteY1" fmla="*/ 0 h 440321"/>
              <a:gd name="connsiteX2" fmla="*/ 2301875 w 2301875"/>
              <a:gd name="connsiteY2" fmla="*/ 439121 h 440321"/>
              <a:gd name="connsiteX3" fmla="*/ 0 w 2301875"/>
              <a:gd name="connsiteY3" fmla="*/ 440321 h 440321"/>
              <a:gd name="connsiteX4" fmla="*/ 0 w 2301875"/>
              <a:gd name="connsiteY4" fmla="*/ 971 h 440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875" h="440321">
                <a:moveTo>
                  <a:pt x="0" y="971"/>
                </a:moveTo>
                <a:lnTo>
                  <a:pt x="1817640" y="0"/>
                </a:lnTo>
                <a:lnTo>
                  <a:pt x="2301875" y="439121"/>
                </a:lnTo>
                <a:lnTo>
                  <a:pt x="0" y="440321"/>
                </a:lnTo>
                <a:lnTo>
                  <a:pt x="0" y="971"/>
                </a:lnTo>
                <a:close/>
              </a:path>
            </a:pathLst>
          </a:custGeom>
          <a:solidFill>
            <a:srgbClr val="0076B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a:extLst>
              <a:ext uri="{FF2B5EF4-FFF2-40B4-BE49-F238E27FC236}">
                <a16:creationId xmlns="" xmlns:a16="http://schemas.microsoft.com/office/drawing/2014/main" id="{F60078EB-6B70-354D-8500-4882482DA8CF}"/>
              </a:ext>
            </a:extLst>
          </p:cNvPr>
          <p:cNvPicPr>
            <a:picLocks noChangeAspect="1"/>
          </p:cNvPicPr>
          <p:nvPr userDrawn="1"/>
        </p:nvPicPr>
        <p:blipFill>
          <a:blip r:embed="rId2"/>
          <a:srcRect/>
          <a:stretch/>
        </p:blipFill>
        <p:spPr>
          <a:xfrm>
            <a:off x="7690486" y="5427299"/>
            <a:ext cx="987156" cy="193032"/>
          </a:xfrm>
          <a:prstGeom prst="rect">
            <a:avLst/>
          </a:prstGeom>
        </p:spPr>
      </p:pic>
      <p:sp>
        <p:nvSpPr>
          <p:cNvPr id="16" name="Content Placeholder 2">
            <a:extLst>
              <a:ext uri="{FF2B5EF4-FFF2-40B4-BE49-F238E27FC236}">
                <a16:creationId xmlns="" xmlns:a16="http://schemas.microsoft.com/office/drawing/2014/main" id="{384E7CFA-05C2-1A42-94BA-C3CE417F632B}"/>
              </a:ext>
            </a:extLst>
          </p:cNvPr>
          <p:cNvSpPr>
            <a:spLocks noGrp="1"/>
          </p:cNvSpPr>
          <p:nvPr>
            <p:ph idx="14"/>
          </p:nvPr>
        </p:nvSpPr>
        <p:spPr>
          <a:xfrm>
            <a:off x="457783" y="3503906"/>
            <a:ext cx="2651898" cy="1431680"/>
          </a:xfrm>
        </p:spPr>
        <p:txBody>
          <a:bodyPr lIns="0" tIns="0" rIns="0" bIns="0">
            <a:noAutofit/>
          </a:bodyPr>
          <a:lstStyle>
            <a:lvl1pPr marL="0" indent="0">
              <a:buFontTx/>
              <a:buNone/>
              <a:defRPr sz="1200" b="0" i="0" cap="none" baseline="0">
                <a:solidFill>
                  <a:schemeClr val="accent3"/>
                </a:solidFill>
              </a:defRPr>
            </a:lvl1pPr>
            <a:lvl2pPr marL="514350" indent="-171450">
              <a:buClr>
                <a:schemeClr val="accent2"/>
              </a:buClr>
              <a:buFont typeface="Wingdings" pitchFamily="2" charset="2"/>
              <a:buChar char="§"/>
              <a:defRPr sz="1200" b="0" i="0"/>
            </a:lvl2pPr>
            <a:lvl3pPr>
              <a:buClr>
                <a:schemeClr val="accent4"/>
              </a:buClr>
              <a:defRPr sz="1200" b="0" i="0"/>
            </a:lvl3pPr>
            <a:lvl4pPr>
              <a:defRPr sz="1200" b="0" i="0"/>
            </a:lvl4pPr>
            <a:lvl5pPr>
              <a:defRPr sz="12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a:extLst>
              <a:ext uri="{FF2B5EF4-FFF2-40B4-BE49-F238E27FC236}">
                <a16:creationId xmlns="" xmlns:a16="http://schemas.microsoft.com/office/drawing/2014/main" id="{82151D6D-9205-354E-AF90-5AA120F9AF9B}"/>
              </a:ext>
            </a:extLst>
          </p:cNvPr>
          <p:cNvSpPr>
            <a:spLocks noGrp="1"/>
          </p:cNvSpPr>
          <p:nvPr>
            <p:ph type="pic" sz="quarter" idx="15"/>
          </p:nvPr>
        </p:nvSpPr>
        <p:spPr>
          <a:xfrm>
            <a:off x="457200" y="1207734"/>
            <a:ext cx="2642615" cy="1781175"/>
          </a:xfrm>
        </p:spPr>
        <p:txBody>
          <a:bodyPr/>
          <a:lstStyle/>
          <a:p>
            <a:r>
              <a:rPr lang="en-US"/>
              <a:t>Click icon to add picture</a:t>
            </a:r>
          </a:p>
        </p:txBody>
      </p:sp>
      <p:grpSp>
        <p:nvGrpSpPr>
          <p:cNvPr id="40" name="Group 39">
            <a:extLst>
              <a:ext uri="{FF2B5EF4-FFF2-40B4-BE49-F238E27FC236}">
                <a16:creationId xmlns="" xmlns:a16="http://schemas.microsoft.com/office/drawing/2014/main" id="{41EA83A4-E48C-C24E-BF2A-3C15D14AAF80}"/>
              </a:ext>
            </a:extLst>
          </p:cNvPr>
          <p:cNvGrpSpPr/>
          <p:nvPr userDrawn="1"/>
        </p:nvGrpSpPr>
        <p:grpSpPr>
          <a:xfrm>
            <a:off x="8601200" y="0"/>
            <a:ext cx="542800" cy="571363"/>
            <a:chOff x="5019153" y="1781124"/>
            <a:chExt cx="1522567" cy="1235874"/>
          </a:xfrm>
          <a:solidFill>
            <a:srgbClr val="013D5B"/>
          </a:solidFill>
        </p:grpSpPr>
        <p:sp>
          <p:nvSpPr>
            <p:cNvPr id="41" name="Parallelogram 13">
              <a:extLst>
                <a:ext uri="{FF2B5EF4-FFF2-40B4-BE49-F238E27FC236}">
                  <a16:creationId xmlns="" xmlns:a16="http://schemas.microsoft.com/office/drawing/2014/main" id="{EE4D21D8-A9F8-CF4F-8611-B4883020C75C}"/>
                </a:ext>
              </a:extLst>
            </p:cNvPr>
            <p:cNvSpPr/>
            <p:nvPr/>
          </p:nvSpPr>
          <p:spPr>
            <a:xfrm flipH="1">
              <a:off x="5019153" y="1781124"/>
              <a:ext cx="1520026" cy="1235874"/>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31381"/>
                <a:gd name="connsiteY0" fmla="*/ 1566643 h 1566643"/>
                <a:gd name="connsiteX1" fmla="*/ 1950981 w 2131381"/>
                <a:gd name="connsiteY1" fmla="*/ 0 h 1566643"/>
                <a:gd name="connsiteX2" fmla="*/ 2131381 w 2131381"/>
                <a:gd name="connsiteY2" fmla="*/ 0 h 1566643"/>
                <a:gd name="connsiteX3" fmla="*/ 621725 w 2131381"/>
                <a:gd name="connsiteY3" fmla="*/ 1220568 h 1566643"/>
                <a:gd name="connsiteX4" fmla="*/ 0 w 2131381"/>
                <a:gd name="connsiteY4" fmla="*/ 1566643 h 1566643"/>
                <a:gd name="connsiteX0" fmla="*/ 575 w 1509656"/>
                <a:gd name="connsiteY0" fmla="*/ 1068168 h 1220568"/>
                <a:gd name="connsiteX1" fmla="*/ 1329256 w 1509656"/>
                <a:gd name="connsiteY1" fmla="*/ 0 h 1220568"/>
                <a:gd name="connsiteX2" fmla="*/ 1509656 w 1509656"/>
                <a:gd name="connsiteY2" fmla="*/ 0 h 1220568"/>
                <a:gd name="connsiteX3" fmla="*/ 0 w 1509656"/>
                <a:gd name="connsiteY3" fmla="*/ 1220568 h 1220568"/>
                <a:gd name="connsiteX4" fmla="*/ 575 w 1509656"/>
                <a:gd name="connsiteY4" fmla="*/ 1068168 h 1220568"/>
                <a:gd name="connsiteX0" fmla="*/ 9321 w 1518402"/>
                <a:gd name="connsiteY0" fmla="*/ 1068168 h 1235874"/>
                <a:gd name="connsiteX1" fmla="*/ 1338002 w 1518402"/>
                <a:gd name="connsiteY1" fmla="*/ 0 h 1235874"/>
                <a:gd name="connsiteX2" fmla="*/ 1518402 w 1518402"/>
                <a:gd name="connsiteY2" fmla="*/ 0 h 1235874"/>
                <a:gd name="connsiteX3" fmla="*/ 0 w 1518402"/>
                <a:gd name="connsiteY3" fmla="*/ 1235874 h 1235874"/>
                <a:gd name="connsiteX4" fmla="*/ 9321 w 1518402"/>
                <a:gd name="connsiteY4" fmla="*/ 1068168 h 1235874"/>
                <a:gd name="connsiteX0" fmla="*/ 13 w 1520026"/>
                <a:gd name="connsiteY0" fmla="*/ 1079100 h 1235874"/>
                <a:gd name="connsiteX1" fmla="*/ 1339626 w 1520026"/>
                <a:gd name="connsiteY1" fmla="*/ 0 h 1235874"/>
                <a:gd name="connsiteX2" fmla="*/ 1520026 w 1520026"/>
                <a:gd name="connsiteY2" fmla="*/ 0 h 1235874"/>
                <a:gd name="connsiteX3" fmla="*/ 1624 w 1520026"/>
                <a:gd name="connsiteY3" fmla="*/ 1235874 h 1235874"/>
                <a:gd name="connsiteX4" fmla="*/ 13 w 1520026"/>
                <a:gd name="connsiteY4" fmla="*/ 1079100 h 1235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026" h="1235874">
                  <a:moveTo>
                    <a:pt x="13" y="1079100"/>
                  </a:moveTo>
                  <a:lnTo>
                    <a:pt x="1339626" y="0"/>
                  </a:lnTo>
                  <a:lnTo>
                    <a:pt x="1520026" y="0"/>
                  </a:lnTo>
                  <a:lnTo>
                    <a:pt x="1624" y="1235874"/>
                  </a:lnTo>
                  <a:cubicBezTo>
                    <a:pt x="1816" y="1185074"/>
                    <a:pt x="-179" y="1129900"/>
                    <a:pt x="13" y="107910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2" name="Parallelogram 13">
              <a:extLst>
                <a:ext uri="{FF2B5EF4-FFF2-40B4-BE49-F238E27FC236}">
                  <a16:creationId xmlns="" xmlns:a16="http://schemas.microsoft.com/office/drawing/2014/main" id="{1C7EFCCD-899E-314F-B860-AE1134F97761}"/>
                </a:ext>
              </a:extLst>
            </p:cNvPr>
            <p:cNvSpPr/>
            <p:nvPr/>
          </p:nvSpPr>
          <p:spPr>
            <a:xfrm flipH="1">
              <a:off x="5339828" y="1781124"/>
              <a:ext cx="1199913" cy="974325"/>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31381"/>
                <a:gd name="connsiteY0" fmla="*/ 1566643 h 1566643"/>
                <a:gd name="connsiteX1" fmla="*/ 1950981 w 2131381"/>
                <a:gd name="connsiteY1" fmla="*/ 0 h 1566643"/>
                <a:gd name="connsiteX2" fmla="*/ 2131381 w 2131381"/>
                <a:gd name="connsiteY2" fmla="*/ 0 h 1566643"/>
                <a:gd name="connsiteX3" fmla="*/ 942400 w 2131381"/>
                <a:gd name="connsiteY3" fmla="*/ 963393 h 1566643"/>
                <a:gd name="connsiteX4" fmla="*/ 0 w 2131381"/>
                <a:gd name="connsiteY4" fmla="*/ 1566643 h 1566643"/>
                <a:gd name="connsiteX0" fmla="*/ 0 w 1194756"/>
                <a:gd name="connsiteY0" fmla="*/ 823693 h 963393"/>
                <a:gd name="connsiteX1" fmla="*/ 1014356 w 1194756"/>
                <a:gd name="connsiteY1" fmla="*/ 0 h 963393"/>
                <a:gd name="connsiteX2" fmla="*/ 1194756 w 1194756"/>
                <a:gd name="connsiteY2" fmla="*/ 0 h 963393"/>
                <a:gd name="connsiteX3" fmla="*/ 5775 w 1194756"/>
                <a:gd name="connsiteY3" fmla="*/ 963393 h 963393"/>
                <a:gd name="connsiteX4" fmla="*/ 0 w 1194756"/>
                <a:gd name="connsiteY4" fmla="*/ 823693 h 963393"/>
                <a:gd name="connsiteX0" fmla="*/ 5157 w 1199913"/>
                <a:gd name="connsiteY0" fmla="*/ 823693 h 974325"/>
                <a:gd name="connsiteX1" fmla="*/ 1019513 w 1199913"/>
                <a:gd name="connsiteY1" fmla="*/ 0 h 974325"/>
                <a:gd name="connsiteX2" fmla="*/ 1199913 w 1199913"/>
                <a:gd name="connsiteY2" fmla="*/ 0 h 974325"/>
                <a:gd name="connsiteX3" fmla="*/ 0 w 1199913"/>
                <a:gd name="connsiteY3" fmla="*/ 974325 h 974325"/>
                <a:gd name="connsiteX4" fmla="*/ 5157 w 1199913"/>
                <a:gd name="connsiteY4" fmla="*/ 823693 h 974325"/>
                <a:gd name="connsiteX0" fmla="*/ 784 w 1199913"/>
                <a:gd name="connsiteY0" fmla="*/ 834625 h 974325"/>
                <a:gd name="connsiteX1" fmla="*/ 1019513 w 1199913"/>
                <a:gd name="connsiteY1" fmla="*/ 0 h 974325"/>
                <a:gd name="connsiteX2" fmla="*/ 1199913 w 1199913"/>
                <a:gd name="connsiteY2" fmla="*/ 0 h 974325"/>
                <a:gd name="connsiteX3" fmla="*/ 0 w 1199913"/>
                <a:gd name="connsiteY3" fmla="*/ 974325 h 974325"/>
                <a:gd name="connsiteX4" fmla="*/ 784 w 1199913"/>
                <a:gd name="connsiteY4" fmla="*/ 834625 h 97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913" h="974325">
                  <a:moveTo>
                    <a:pt x="784" y="834625"/>
                  </a:moveTo>
                  <a:lnTo>
                    <a:pt x="1019513" y="0"/>
                  </a:lnTo>
                  <a:lnTo>
                    <a:pt x="1199913" y="0"/>
                  </a:lnTo>
                  <a:lnTo>
                    <a:pt x="0" y="974325"/>
                  </a:lnTo>
                  <a:cubicBezTo>
                    <a:pt x="261" y="927758"/>
                    <a:pt x="523" y="881192"/>
                    <a:pt x="784" y="83462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3" name="Parallelogram 13">
              <a:extLst>
                <a:ext uri="{FF2B5EF4-FFF2-40B4-BE49-F238E27FC236}">
                  <a16:creationId xmlns="" xmlns:a16="http://schemas.microsoft.com/office/drawing/2014/main" id="{50D89D00-E034-8B46-92AA-C5A941B3A5BE}"/>
                </a:ext>
              </a:extLst>
            </p:cNvPr>
            <p:cNvSpPr/>
            <p:nvPr/>
          </p:nvSpPr>
          <p:spPr>
            <a:xfrm flipH="1">
              <a:off x="5666853" y="1781124"/>
              <a:ext cx="874867" cy="722302"/>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31381"/>
                <a:gd name="connsiteY0" fmla="*/ 1566643 h 1566643"/>
                <a:gd name="connsiteX1" fmla="*/ 1950981 w 2131381"/>
                <a:gd name="connsiteY1" fmla="*/ 0 h 1566643"/>
                <a:gd name="connsiteX2" fmla="*/ 2131381 w 2131381"/>
                <a:gd name="connsiteY2" fmla="*/ 0 h 1566643"/>
                <a:gd name="connsiteX3" fmla="*/ 1278950 w 2131381"/>
                <a:gd name="connsiteY3" fmla="*/ 696693 h 1566643"/>
                <a:gd name="connsiteX4" fmla="*/ 0 w 2131381"/>
                <a:gd name="connsiteY4" fmla="*/ 1566643 h 1566643"/>
                <a:gd name="connsiteX0" fmla="*/ 0 w 858206"/>
                <a:gd name="connsiteY0" fmla="*/ 553818 h 696693"/>
                <a:gd name="connsiteX1" fmla="*/ 677806 w 858206"/>
                <a:gd name="connsiteY1" fmla="*/ 0 h 696693"/>
                <a:gd name="connsiteX2" fmla="*/ 858206 w 858206"/>
                <a:gd name="connsiteY2" fmla="*/ 0 h 696693"/>
                <a:gd name="connsiteX3" fmla="*/ 5775 w 858206"/>
                <a:gd name="connsiteY3" fmla="*/ 696693 h 696693"/>
                <a:gd name="connsiteX4" fmla="*/ 0 w 858206"/>
                <a:gd name="connsiteY4" fmla="*/ 553818 h 696693"/>
                <a:gd name="connsiteX0" fmla="*/ 10100 w 868306"/>
                <a:gd name="connsiteY0" fmla="*/ 553818 h 715743"/>
                <a:gd name="connsiteX1" fmla="*/ 687906 w 868306"/>
                <a:gd name="connsiteY1" fmla="*/ 0 h 715743"/>
                <a:gd name="connsiteX2" fmla="*/ 868306 w 868306"/>
                <a:gd name="connsiteY2" fmla="*/ 0 h 715743"/>
                <a:gd name="connsiteX3" fmla="*/ 0 w 868306"/>
                <a:gd name="connsiteY3" fmla="*/ 715743 h 715743"/>
                <a:gd name="connsiteX4" fmla="*/ 10100 w 868306"/>
                <a:gd name="connsiteY4" fmla="*/ 553818 h 715743"/>
                <a:gd name="connsiteX0" fmla="*/ 0 w 873512"/>
                <a:gd name="connsiteY0" fmla="*/ 566937 h 715743"/>
                <a:gd name="connsiteX1" fmla="*/ 693112 w 873512"/>
                <a:gd name="connsiteY1" fmla="*/ 0 h 715743"/>
                <a:gd name="connsiteX2" fmla="*/ 873512 w 873512"/>
                <a:gd name="connsiteY2" fmla="*/ 0 h 715743"/>
                <a:gd name="connsiteX3" fmla="*/ 5206 w 873512"/>
                <a:gd name="connsiteY3" fmla="*/ 715743 h 715743"/>
                <a:gd name="connsiteX4" fmla="*/ 0 w 873512"/>
                <a:gd name="connsiteY4" fmla="*/ 566937 h 715743"/>
                <a:gd name="connsiteX0" fmla="*/ 1353 w 874865"/>
                <a:gd name="connsiteY0" fmla="*/ 566937 h 722302"/>
                <a:gd name="connsiteX1" fmla="*/ 694465 w 874865"/>
                <a:gd name="connsiteY1" fmla="*/ 0 h 722302"/>
                <a:gd name="connsiteX2" fmla="*/ 874865 w 874865"/>
                <a:gd name="connsiteY2" fmla="*/ 0 h 722302"/>
                <a:gd name="connsiteX3" fmla="*/ 0 w 874865"/>
                <a:gd name="connsiteY3" fmla="*/ 722302 h 722302"/>
                <a:gd name="connsiteX4" fmla="*/ 1353 w 874865"/>
                <a:gd name="connsiteY4" fmla="*/ 566937 h 722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865" h="722302">
                  <a:moveTo>
                    <a:pt x="1353" y="566937"/>
                  </a:moveTo>
                  <a:lnTo>
                    <a:pt x="694465" y="0"/>
                  </a:lnTo>
                  <a:lnTo>
                    <a:pt x="874865" y="0"/>
                  </a:lnTo>
                  <a:lnTo>
                    <a:pt x="0" y="722302"/>
                  </a:lnTo>
                  <a:lnTo>
                    <a:pt x="1353" y="56693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4" name="Parallelogram 13">
              <a:extLst>
                <a:ext uri="{FF2B5EF4-FFF2-40B4-BE49-F238E27FC236}">
                  <a16:creationId xmlns="" xmlns:a16="http://schemas.microsoft.com/office/drawing/2014/main" id="{CD4D1FDC-6CFB-304C-B8BE-3FA77169C222}"/>
                </a:ext>
              </a:extLst>
            </p:cNvPr>
            <p:cNvSpPr/>
            <p:nvPr/>
          </p:nvSpPr>
          <p:spPr>
            <a:xfrm flipH="1">
              <a:off x="5978003" y="1781124"/>
              <a:ext cx="560954" cy="446077"/>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31381"/>
                <a:gd name="connsiteY0" fmla="*/ 1566643 h 1566643"/>
                <a:gd name="connsiteX1" fmla="*/ 1950981 w 2131381"/>
                <a:gd name="connsiteY1" fmla="*/ 0 h 1566643"/>
                <a:gd name="connsiteX2" fmla="*/ 2131381 w 2131381"/>
                <a:gd name="connsiteY2" fmla="*/ 0 h 1566643"/>
                <a:gd name="connsiteX3" fmla="*/ 1577400 w 2131381"/>
                <a:gd name="connsiteY3" fmla="*/ 439518 h 1566643"/>
                <a:gd name="connsiteX4" fmla="*/ 0 w 2131381"/>
                <a:gd name="connsiteY4" fmla="*/ 1566643 h 1566643"/>
                <a:gd name="connsiteX0" fmla="*/ 0 w 556581"/>
                <a:gd name="connsiteY0" fmla="*/ 302993 h 439518"/>
                <a:gd name="connsiteX1" fmla="*/ 376181 w 556581"/>
                <a:gd name="connsiteY1" fmla="*/ 0 h 439518"/>
                <a:gd name="connsiteX2" fmla="*/ 556581 w 556581"/>
                <a:gd name="connsiteY2" fmla="*/ 0 h 439518"/>
                <a:gd name="connsiteX3" fmla="*/ 2600 w 556581"/>
                <a:gd name="connsiteY3" fmla="*/ 439518 h 439518"/>
                <a:gd name="connsiteX4" fmla="*/ 0 w 556581"/>
                <a:gd name="connsiteY4" fmla="*/ 302993 h 439518"/>
                <a:gd name="connsiteX0" fmla="*/ 0 w 556581"/>
                <a:gd name="connsiteY0" fmla="*/ 302993 h 439518"/>
                <a:gd name="connsiteX1" fmla="*/ 376181 w 556581"/>
                <a:gd name="connsiteY1" fmla="*/ 0 h 439518"/>
                <a:gd name="connsiteX2" fmla="*/ 556581 w 556581"/>
                <a:gd name="connsiteY2" fmla="*/ 0 h 439518"/>
                <a:gd name="connsiteX3" fmla="*/ 2600 w 556581"/>
                <a:gd name="connsiteY3" fmla="*/ 439518 h 439518"/>
                <a:gd name="connsiteX4" fmla="*/ 0 w 556581"/>
                <a:gd name="connsiteY4" fmla="*/ 302993 h 439518"/>
                <a:gd name="connsiteX0" fmla="*/ 8386 w 564967"/>
                <a:gd name="connsiteY0" fmla="*/ 302993 h 446077"/>
                <a:gd name="connsiteX1" fmla="*/ 384567 w 564967"/>
                <a:gd name="connsiteY1" fmla="*/ 0 h 446077"/>
                <a:gd name="connsiteX2" fmla="*/ 564967 w 564967"/>
                <a:gd name="connsiteY2" fmla="*/ 0 h 446077"/>
                <a:gd name="connsiteX3" fmla="*/ 53 w 564967"/>
                <a:gd name="connsiteY3" fmla="*/ 446077 h 446077"/>
                <a:gd name="connsiteX4" fmla="*/ 8386 w 564967"/>
                <a:gd name="connsiteY4" fmla="*/ 302993 h 446077"/>
                <a:gd name="connsiteX0" fmla="*/ 4050 w 565004"/>
                <a:gd name="connsiteY0" fmla="*/ 307366 h 446077"/>
                <a:gd name="connsiteX1" fmla="*/ 384604 w 565004"/>
                <a:gd name="connsiteY1" fmla="*/ 0 h 446077"/>
                <a:gd name="connsiteX2" fmla="*/ 565004 w 565004"/>
                <a:gd name="connsiteY2" fmla="*/ 0 h 446077"/>
                <a:gd name="connsiteX3" fmla="*/ 90 w 565004"/>
                <a:gd name="connsiteY3" fmla="*/ 446077 h 446077"/>
                <a:gd name="connsiteX4" fmla="*/ 4050 w 565004"/>
                <a:gd name="connsiteY4" fmla="*/ 307366 h 446077"/>
                <a:gd name="connsiteX0" fmla="*/ 0 w 560954"/>
                <a:gd name="connsiteY0" fmla="*/ 307366 h 446077"/>
                <a:gd name="connsiteX1" fmla="*/ 380554 w 560954"/>
                <a:gd name="connsiteY1" fmla="*/ 0 h 446077"/>
                <a:gd name="connsiteX2" fmla="*/ 560954 w 560954"/>
                <a:gd name="connsiteY2" fmla="*/ 0 h 446077"/>
                <a:gd name="connsiteX3" fmla="*/ 2600 w 560954"/>
                <a:gd name="connsiteY3" fmla="*/ 446077 h 446077"/>
                <a:gd name="connsiteX4" fmla="*/ 0 w 560954"/>
                <a:gd name="connsiteY4" fmla="*/ 307366 h 446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954" h="446077">
                  <a:moveTo>
                    <a:pt x="0" y="307366"/>
                  </a:moveTo>
                  <a:lnTo>
                    <a:pt x="380554" y="0"/>
                  </a:lnTo>
                  <a:lnTo>
                    <a:pt x="560954" y="0"/>
                  </a:lnTo>
                  <a:lnTo>
                    <a:pt x="2600" y="446077"/>
                  </a:lnTo>
                  <a:cubicBezTo>
                    <a:pt x="1733" y="400569"/>
                    <a:pt x="867" y="308424"/>
                    <a:pt x="0" y="30736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5" name="Parallelogram 13">
              <a:extLst>
                <a:ext uri="{FF2B5EF4-FFF2-40B4-BE49-F238E27FC236}">
                  <a16:creationId xmlns="" xmlns:a16="http://schemas.microsoft.com/office/drawing/2014/main" id="{ECC07C1A-6E26-1440-AF81-EA9074B9CCEA}"/>
                </a:ext>
              </a:extLst>
            </p:cNvPr>
            <p:cNvSpPr/>
            <p:nvPr/>
          </p:nvSpPr>
          <p:spPr>
            <a:xfrm flipH="1">
              <a:off x="6289153" y="1781124"/>
              <a:ext cx="252356" cy="201393"/>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31381"/>
                <a:gd name="connsiteY0" fmla="*/ 1566643 h 1566643"/>
                <a:gd name="connsiteX1" fmla="*/ 1950981 w 2131381"/>
                <a:gd name="connsiteY1" fmla="*/ 0 h 1566643"/>
                <a:gd name="connsiteX2" fmla="*/ 2131381 w 2131381"/>
                <a:gd name="connsiteY2" fmla="*/ 0 h 1566643"/>
                <a:gd name="connsiteX3" fmla="*/ 1879025 w 2131381"/>
                <a:gd name="connsiteY3" fmla="*/ 201393 h 1566643"/>
                <a:gd name="connsiteX4" fmla="*/ 0 w 2131381"/>
                <a:gd name="connsiteY4" fmla="*/ 1566643 h 1566643"/>
                <a:gd name="connsiteX0" fmla="*/ 3750 w 252356"/>
                <a:gd name="connsiteY0" fmla="*/ 45818 h 201393"/>
                <a:gd name="connsiteX1" fmla="*/ 71956 w 252356"/>
                <a:gd name="connsiteY1" fmla="*/ 0 h 201393"/>
                <a:gd name="connsiteX2" fmla="*/ 252356 w 252356"/>
                <a:gd name="connsiteY2" fmla="*/ 0 h 201393"/>
                <a:gd name="connsiteX3" fmla="*/ 0 w 252356"/>
                <a:gd name="connsiteY3" fmla="*/ 201393 h 201393"/>
                <a:gd name="connsiteX4" fmla="*/ 3750 w 252356"/>
                <a:gd name="connsiteY4" fmla="*/ 45818 h 201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56" h="201393">
                  <a:moveTo>
                    <a:pt x="3750" y="45818"/>
                  </a:moveTo>
                  <a:lnTo>
                    <a:pt x="71956" y="0"/>
                  </a:lnTo>
                  <a:lnTo>
                    <a:pt x="252356" y="0"/>
                  </a:lnTo>
                  <a:lnTo>
                    <a:pt x="0" y="201393"/>
                  </a:lnTo>
                  <a:lnTo>
                    <a:pt x="3750" y="4581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7" name="Slide Number Placeholder 5">
            <a:extLst>
              <a:ext uri="{FF2B5EF4-FFF2-40B4-BE49-F238E27FC236}">
                <a16:creationId xmlns="" xmlns:a16="http://schemas.microsoft.com/office/drawing/2014/main" id="{EA770598-D6BF-6443-9F5D-32B691D70FCB}"/>
              </a:ext>
            </a:extLst>
          </p:cNvPr>
          <p:cNvSpPr txBox="1">
            <a:spLocks/>
          </p:cNvSpPr>
          <p:nvPr userDrawn="1"/>
        </p:nvSpPr>
        <p:spPr>
          <a:xfrm>
            <a:off x="8677642" y="5413097"/>
            <a:ext cx="376317" cy="28117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9460B0C-4120-E040-AC75-5D0AD8891616}" type="slidenum">
              <a:rPr lang="en-US" sz="1000" smtClean="0">
                <a:solidFill>
                  <a:schemeClr val="bg1"/>
                </a:solidFill>
              </a:rPr>
              <a:pPr algn="r"/>
              <a:t>‹#›</a:t>
            </a:fld>
            <a:endParaRPr lang="en-US" sz="1000" dirty="0">
              <a:solidFill>
                <a:schemeClr val="bg1"/>
              </a:solidFill>
            </a:endParaRPr>
          </a:p>
        </p:txBody>
      </p:sp>
      <p:sp>
        <p:nvSpPr>
          <p:cNvPr id="28" name="Text Placeholder 2">
            <a:extLst>
              <a:ext uri="{FF2B5EF4-FFF2-40B4-BE49-F238E27FC236}">
                <a16:creationId xmlns="" xmlns:a16="http://schemas.microsoft.com/office/drawing/2014/main" id="{6694E2BF-A14C-A14C-800D-8DFC6A4211CE}"/>
              </a:ext>
            </a:extLst>
          </p:cNvPr>
          <p:cNvSpPr>
            <a:spLocks noGrp="1"/>
          </p:cNvSpPr>
          <p:nvPr>
            <p:ph type="body" idx="16"/>
          </p:nvPr>
        </p:nvSpPr>
        <p:spPr>
          <a:xfrm>
            <a:off x="3347191" y="3115093"/>
            <a:ext cx="2642615" cy="283388"/>
          </a:xfrm>
        </p:spPr>
        <p:txBody>
          <a:bodyPr lIns="0" tIns="0" rIns="0" bIns="0" anchor="b" anchorCtr="0"/>
          <a:lstStyle>
            <a:lvl1pPr marL="0" indent="0">
              <a:buNone/>
              <a:defRPr sz="1200" b="1" i="1" cap="none"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9" name="Content Placeholder 2">
            <a:extLst>
              <a:ext uri="{FF2B5EF4-FFF2-40B4-BE49-F238E27FC236}">
                <a16:creationId xmlns="" xmlns:a16="http://schemas.microsoft.com/office/drawing/2014/main" id="{AC4850D0-1AC4-D94F-8B8F-B038AACB845C}"/>
              </a:ext>
            </a:extLst>
          </p:cNvPr>
          <p:cNvSpPr>
            <a:spLocks noGrp="1"/>
          </p:cNvSpPr>
          <p:nvPr>
            <p:ph idx="17"/>
          </p:nvPr>
        </p:nvSpPr>
        <p:spPr>
          <a:xfrm>
            <a:off x="3347773" y="3503906"/>
            <a:ext cx="2651898" cy="1431680"/>
          </a:xfrm>
        </p:spPr>
        <p:txBody>
          <a:bodyPr lIns="0" tIns="0" rIns="0" bIns="0">
            <a:noAutofit/>
          </a:bodyPr>
          <a:lstStyle>
            <a:lvl1pPr marL="0" indent="0">
              <a:buFontTx/>
              <a:buNone/>
              <a:defRPr sz="1200" b="0" i="0" cap="none" baseline="0">
                <a:solidFill>
                  <a:schemeClr val="accent3"/>
                </a:solidFill>
              </a:defRPr>
            </a:lvl1pPr>
            <a:lvl2pPr marL="514350" indent="-171450">
              <a:buClr>
                <a:schemeClr val="accent2"/>
              </a:buClr>
              <a:buFont typeface="Wingdings" pitchFamily="2" charset="2"/>
              <a:buChar char="§"/>
              <a:defRPr sz="1200" b="0" i="0"/>
            </a:lvl2pPr>
            <a:lvl3pPr>
              <a:buClr>
                <a:schemeClr val="accent4"/>
              </a:buClr>
              <a:defRPr sz="1200" b="0" i="0"/>
            </a:lvl3pPr>
            <a:lvl4pPr>
              <a:defRPr sz="1200" b="0" i="0"/>
            </a:lvl4pPr>
            <a:lvl5pPr>
              <a:defRPr sz="12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Picture Placeholder 3">
            <a:extLst>
              <a:ext uri="{FF2B5EF4-FFF2-40B4-BE49-F238E27FC236}">
                <a16:creationId xmlns="" xmlns:a16="http://schemas.microsoft.com/office/drawing/2014/main" id="{9C069687-5C82-5148-9C93-46E14EA28827}"/>
              </a:ext>
            </a:extLst>
          </p:cNvPr>
          <p:cNvSpPr>
            <a:spLocks noGrp="1"/>
          </p:cNvSpPr>
          <p:nvPr>
            <p:ph type="pic" sz="quarter" idx="18"/>
          </p:nvPr>
        </p:nvSpPr>
        <p:spPr>
          <a:xfrm>
            <a:off x="3347190" y="1207734"/>
            <a:ext cx="2642615" cy="1781175"/>
          </a:xfrm>
        </p:spPr>
        <p:txBody>
          <a:bodyPr/>
          <a:lstStyle/>
          <a:p>
            <a:r>
              <a:rPr lang="en-US"/>
              <a:t>Click icon to add picture</a:t>
            </a:r>
          </a:p>
        </p:txBody>
      </p:sp>
      <p:sp>
        <p:nvSpPr>
          <p:cNvPr id="31" name="Text Placeholder 2">
            <a:extLst>
              <a:ext uri="{FF2B5EF4-FFF2-40B4-BE49-F238E27FC236}">
                <a16:creationId xmlns="" xmlns:a16="http://schemas.microsoft.com/office/drawing/2014/main" id="{C1AFCED5-5DAA-F94D-A7F3-DC1D4A42064C}"/>
              </a:ext>
            </a:extLst>
          </p:cNvPr>
          <p:cNvSpPr>
            <a:spLocks noGrp="1"/>
          </p:cNvSpPr>
          <p:nvPr>
            <p:ph type="body" idx="19"/>
          </p:nvPr>
        </p:nvSpPr>
        <p:spPr>
          <a:xfrm>
            <a:off x="6217921" y="3115093"/>
            <a:ext cx="2642615" cy="283388"/>
          </a:xfrm>
        </p:spPr>
        <p:txBody>
          <a:bodyPr lIns="0" tIns="0" rIns="0" bIns="0" anchor="b" anchorCtr="0"/>
          <a:lstStyle>
            <a:lvl1pPr marL="0" indent="0">
              <a:buNone/>
              <a:defRPr sz="1200" b="1" i="1" cap="none"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2" name="Content Placeholder 2">
            <a:extLst>
              <a:ext uri="{FF2B5EF4-FFF2-40B4-BE49-F238E27FC236}">
                <a16:creationId xmlns="" xmlns:a16="http://schemas.microsoft.com/office/drawing/2014/main" id="{A6D0DB9A-9315-C441-8AEC-5388DAD1193F}"/>
              </a:ext>
            </a:extLst>
          </p:cNvPr>
          <p:cNvSpPr>
            <a:spLocks noGrp="1"/>
          </p:cNvSpPr>
          <p:nvPr>
            <p:ph idx="20"/>
          </p:nvPr>
        </p:nvSpPr>
        <p:spPr>
          <a:xfrm>
            <a:off x="6218503" y="3503906"/>
            <a:ext cx="2651898" cy="1431680"/>
          </a:xfrm>
        </p:spPr>
        <p:txBody>
          <a:bodyPr lIns="0" tIns="0" rIns="0" bIns="0">
            <a:noAutofit/>
          </a:bodyPr>
          <a:lstStyle>
            <a:lvl1pPr marL="0" indent="0">
              <a:buFontTx/>
              <a:buNone/>
              <a:defRPr sz="1200" b="0" i="0" cap="none" baseline="0">
                <a:solidFill>
                  <a:schemeClr val="accent3"/>
                </a:solidFill>
              </a:defRPr>
            </a:lvl1pPr>
            <a:lvl2pPr marL="514350" indent="-171450">
              <a:buClr>
                <a:schemeClr val="accent2"/>
              </a:buClr>
              <a:buFont typeface="Wingdings" pitchFamily="2" charset="2"/>
              <a:buChar char="§"/>
              <a:defRPr sz="1200" b="0" i="0"/>
            </a:lvl2pPr>
            <a:lvl3pPr>
              <a:buClr>
                <a:schemeClr val="accent4"/>
              </a:buClr>
              <a:defRPr sz="1200" b="0" i="0"/>
            </a:lvl3pPr>
            <a:lvl4pPr>
              <a:defRPr sz="1200" b="0" i="0"/>
            </a:lvl4pPr>
            <a:lvl5pPr>
              <a:defRPr sz="12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Picture Placeholder 3">
            <a:extLst>
              <a:ext uri="{FF2B5EF4-FFF2-40B4-BE49-F238E27FC236}">
                <a16:creationId xmlns="" xmlns:a16="http://schemas.microsoft.com/office/drawing/2014/main" id="{AF95FAC0-68C5-A046-9EA4-FD981FEED70E}"/>
              </a:ext>
            </a:extLst>
          </p:cNvPr>
          <p:cNvSpPr>
            <a:spLocks noGrp="1"/>
          </p:cNvSpPr>
          <p:nvPr>
            <p:ph type="pic" sz="quarter" idx="21"/>
          </p:nvPr>
        </p:nvSpPr>
        <p:spPr>
          <a:xfrm>
            <a:off x="6217920" y="1207734"/>
            <a:ext cx="2642615" cy="1781175"/>
          </a:xfrm>
        </p:spPr>
        <p:txBody>
          <a:bodyPr/>
          <a:lstStyle/>
          <a:p>
            <a:r>
              <a:rPr lang="en-US"/>
              <a:t>Click icon to add picture</a:t>
            </a:r>
          </a:p>
        </p:txBody>
      </p:sp>
    </p:spTree>
    <p:extLst>
      <p:ext uri="{BB962C8B-B14F-4D97-AF65-F5344CB8AC3E}">
        <p14:creationId xmlns:p14="http://schemas.microsoft.com/office/powerpoint/2010/main" val="3025423431"/>
      </p:ext>
    </p:extLst>
  </p:cSld>
  <p:clrMapOvr>
    <a:masterClrMapping/>
  </p:clrMapOvr>
  <p:extLst>
    <p:ext uri="{DCECCB84-F9BA-43D5-87BE-67443E8EF086}">
      <p15:sldGuideLst xmlns:p15="http://schemas.microsoft.com/office/powerpoint/2012/main">
        <p15:guide id="1" orient="horz" pos="50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py with Imag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00596"/>
            <a:ext cx="4025246" cy="686593"/>
          </a:xfrm>
        </p:spPr>
        <p:txBody>
          <a:bodyPr lIns="0" tIns="0" rIns="0" bIns="0" anchor="b" anchorCtr="0"/>
          <a:lstStyle>
            <a:lvl1pPr marL="0" indent="0">
              <a:buNone/>
              <a:defRPr sz="1800" b="1" i="1"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7" name="Date Placeholder 6"/>
          <p:cNvSpPr>
            <a:spLocks noGrp="1"/>
          </p:cNvSpPr>
          <p:nvPr>
            <p:ph type="dt" sz="half" idx="10"/>
          </p:nvPr>
        </p:nvSpPr>
        <p:spPr/>
        <p:txBody>
          <a:bodyPr/>
          <a:lstStyle/>
          <a:p>
            <a:fld id="{94776224-BD38-FA4D-B683-D3DD290C89C3}" type="datetime1">
              <a:rPr lang="en-US" smtClean="0"/>
              <a:pPr/>
              <a:t>1/8/2020</a:t>
            </a:fld>
            <a:endParaRPr lang="en-US"/>
          </a:p>
        </p:txBody>
      </p:sp>
      <p:cxnSp>
        <p:nvCxnSpPr>
          <p:cNvPr id="12" name="Straight Connector 11">
            <a:extLst>
              <a:ext uri="{FF2B5EF4-FFF2-40B4-BE49-F238E27FC236}">
                <a16:creationId xmlns="" xmlns:a16="http://schemas.microsoft.com/office/drawing/2014/main" id="{393C7ED9-EF81-D84E-9F98-4BC81E09524A}"/>
              </a:ext>
            </a:extLst>
          </p:cNvPr>
          <p:cNvCxnSpPr>
            <a:cxnSpLocks/>
          </p:cNvCxnSpPr>
          <p:nvPr userDrawn="1"/>
        </p:nvCxnSpPr>
        <p:spPr>
          <a:xfrm>
            <a:off x="0" y="851813"/>
            <a:ext cx="7192652" cy="0"/>
          </a:xfrm>
          <a:prstGeom prst="line">
            <a:avLst/>
          </a:prstGeom>
          <a:ln w="19050">
            <a:solidFill>
              <a:srgbClr val="EE6127"/>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 xmlns:a16="http://schemas.microsoft.com/office/drawing/2014/main" id="{4753EB9A-4DC5-5341-96CB-1F4BB085954D}"/>
              </a:ext>
            </a:extLst>
          </p:cNvPr>
          <p:cNvSpPr>
            <a:spLocks noGrp="1"/>
          </p:cNvSpPr>
          <p:nvPr>
            <p:ph type="pic" sz="quarter" idx="15"/>
          </p:nvPr>
        </p:nvSpPr>
        <p:spPr>
          <a:xfrm>
            <a:off x="4675188" y="1300597"/>
            <a:ext cx="4378325" cy="3733366"/>
          </a:xfrm>
        </p:spPr>
        <p:txBody>
          <a:bodyPr/>
          <a:lstStyle/>
          <a:p>
            <a:r>
              <a:rPr lang="en-US"/>
              <a:t>Click icon to add picture</a:t>
            </a:r>
            <a:endParaRPr lang="en-US" dirty="0"/>
          </a:p>
        </p:txBody>
      </p:sp>
      <p:sp>
        <p:nvSpPr>
          <p:cNvPr id="15" name="Content Placeholder 2">
            <a:extLst>
              <a:ext uri="{FF2B5EF4-FFF2-40B4-BE49-F238E27FC236}">
                <a16:creationId xmlns="" xmlns:a16="http://schemas.microsoft.com/office/drawing/2014/main" id="{EF570201-9477-214E-903E-040CA88D6C44}"/>
              </a:ext>
            </a:extLst>
          </p:cNvPr>
          <p:cNvSpPr>
            <a:spLocks noGrp="1"/>
          </p:cNvSpPr>
          <p:nvPr>
            <p:ph idx="16"/>
          </p:nvPr>
        </p:nvSpPr>
        <p:spPr>
          <a:xfrm>
            <a:off x="457200" y="2130559"/>
            <a:ext cx="4039386" cy="2928376"/>
          </a:xfrm>
        </p:spPr>
        <p:txBody>
          <a:bodyPr lIns="0" tIns="0" rIns="0" bIns="0">
            <a:noAutofit/>
          </a:bodyPr>
          <a:lstStyle>
            <a:lvl1pPr marL="0" indent="0">
              <a:buFontTx/>
              <a:buNone/>
              <a:defRPr sz="1400" b="0" i="0" u="none" cap="none" baseline="0">
                <a:solidFill>
                  <a:schemeClr val="accent3"/>
                </a:solidFill>
              </a:defRPr>
            </a:lvl1pPr>
            <a:lvl2pPr marL="514350" indent="-171450">
              <a:buClr>
                <a:schemeClr val="accent2"/>
              </a:buClr>
              <a:buFont typeface="Wingdings" pitchFamily="2" charset="2"/>
              <a:buChar char="§"/>
              <a:defRPr sz="1400" b="0" i="0" u="none"/>
            </a:lvl2pPr>
            <a:lvl3pPr>
              <a:buClr>
                <a:schemeClr val="accent4"/>
              </a:buCl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itle 1">
            <a:extLst>
              <a:ext uri="{FF2B5EF4-FFF2-40B4-BE49-F238E27FC236}">
                <a16:creationId xmlns="" xmlns:a16="http://schemas.microsoft.com/office/drawing/2014/main" id="{5F5C16B4-5A97-DF4F-AF5A-39B47973B78B}"/>
              </a:ext>
            </a:extLst>
          </p:cNvPr>
          <p:cNvSpPr>
            <a:spLocks noGrp="1"/>
          </p:cNvSpPr>
          <p:nvPr>
            <p:ph type="title"/>
          </p:nvPr>
        </p:nvSpPr>
        <p:spPr>
          <a:xfrm>
            <a:off x="457200" y="399543"/>
            <a:ext cx="6735452" cy="332399"/>
          </a:xfrm>
          <a:prstGeom prst="rect">
            <a:avLst/>
          </a:prstGeom>
        </p:spPr>
        <p:txBody>
          <a:bodyPr/>
          <a:lstStyle/>
          <a:p>
            <a:r>
              <a:rPr lang="en-US"/>
              <a:t>Click to edit Master title style</a:t>
            </a:r>
            <a:endParaRPr lang="en-US" dirty="0"/>
          </a:p>
        </p:txBody>
      </p:sp>
      <p:sp>
        <p:nvSpPr>
          <p:cNvPr id="21" name="Text Placeholder 9">
            <a:extLst>
              <a:ext uri="{FF2B5EF4-FFF2-40B4-BE49-F238E27FC236}">
                <a16:creationId xmlns="" xmlns:a16="http://schemas.microsoft.com/office/drawing/2014/main" id="{EA25D202-7ED6-B740-B155-2AC6AEA920EE}"/>
              </a:ext>
            </a:extLst>
          </p:cNvPr>
          <p:cNvSpPr>
            <a:spLocks noGrp="1"/>
          </p:cNvSpPr>
          <p:nvPr>
            <p:ph type="body" sz="quarter" idx="13" hasCustomPrompt="1"/>
          </p:nvPr>
        </p:nvSpPr>
        <p:spPr>
          <a:xfrm>
            <a:off x="457200" y="217626"/>
            <a:ext cx="3930650" cy="138499"/>
          </a:xfrm>
        </p:spPr>
        <p:txBody>
          <a:bodyPr lIns="0" tIns="0" rIns="0" bIns="0">
            <a:spAutoFit/>
          </a:bodyPr>
          <a:lstStyle>
            <a:lvl1pPr marL="0" indent="0">
              <a:buFontTx/>
              <a:buNone/>
              <a:defRPr sz="1000" b="1" i="0" kern="2000" cap="all" spc="200" baseline="0">
                <a:solidFill>
                  <a:srgbClr val="0070C0"/>
                </a:solidFill>
              </a:defRPr>
            </a:lvl1pPr>
            <a:lvl2pPr>
              <a:defRPr sz="800" b="1" kern="2000" cap="all" spc="200" baseline="0">
                <a:solidFill>
                  <a:srgbClr val="0070C0"/>
                </a:solidFill>
              </a:defRPr>
            </a:lvl2pPr>
            <a:lvl3pPr>
              <a:defRPr sz="800" b="1" kern="2000" cap="all" spc="200" baseline="0">
                <a:solidFill>
                  <a:srgbClr val="0070C0"/>
                </a:solidFill>
              </a:defRPr>
            </a:lvl3pPr>
            <a:lvl4pPr marL="1028700" indent="0">
              <a:buNone/>
              <a:defRPr sz="800" b="1" kern="2000" cap="all" spc="200" baseline="0">
                <a:solidFill>
                  <a:srgbClr val="0070C0"/>
                </a:solidFill>
              </a:defRPr>
            </a:lvl4pPr>
            <a:lvl5pPr>
              <a:defRPr sz="800" b="1" kern="2000" cap="all" spc="200" baseline="0">
                <a:solidFill>
                  <a:srgbClr val="0070C0"/>
                </a:solidFill>
              </a:defRPr>
            </a:lvl5pPr>
          </a:lstStyle>
          <a:p>
            <a:pPr lvl="0"/>
            <a:r>
              <a:rPr lang="en-US" dirty="0"/>
              <a:t>Click to edit INTRO TITLE</a:t>
            </a:r>
          </a:p>
        </p:txBody>
      </p:sp>
      <p:sp>
        <p:nvSpPr>
          <p:cNvPr id="22" name="Footer Placeholder 4">
            <a:extLst>
              <a:ext uri="{FF2B5EF4-FFF2-40B4-BE49-F238E27FC236}">
                <a16:creationId xmlns="" xmlns:a16="http://schemas.microsoft.com/office/drawing/2014/main" id="{356CB37E-4F62-184D-90AB-CEEEAC08D0E1}"/>
              </a:ext>
            </a:extLst>
          </p:cNvPr>
          <p:cNvSpPr>
            <a:spLocks noGrp="1"/>
          </p:cNvSpPr>
          <p:nvPr>
            <p:ph type="ftr" sz="quarter" idx="11"/>
          </p:nvPr>
        </p:nvSpPr>
        <p:spPr>
          <a:xfrm>
            <a:off x="2853876" y="5841750"/>
            <a:ext cx="3086100" cy="218062"/>
          </a:xfrm>
          <a:prstGeom prst="rect">
            <a:avLst/>
          </a:prstGeom>
        </p:spPr>
        <p:txBody>
          <a:bodyPr/>
          <a:lstStyle/>
          <a:p>
            <a:endParaRPr lang="en-US"/>
          </a:p>
        </p:txBody>
      </p:sp>
    </p:spTree>
    <p:extLst>
      <p:ext uri="{BB962C8B-B14F-4D97-AF65-F5344CB8AC3E}">
        <p14:creationId xmlns:p14="http://schemas.microsoft.com/office/powerpoint/2010/main" val="3373166171"/>
      </p:ext>
    </p:extLst>
  </p:cSld>
  <p:clrMapOvr>
    <a:masterClrMapping/>
  </p:clrMapOvr>
  <p:extLst>
    <p:ext uri="{DCECCB84-F9BA-43D5-87BE-67443E8EF086}">
      <p15:sldGuideLst xmlns:p15="http://schemas.microsoft.com/office/powerpoint/2012/main">
        <p15:guide id="1" orient="horz" pos="50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py with Image">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94776224-BD38-FA4D-B683-D3DD290C89C3}" type="datetime1">
              <a:rPr lang="en-US" smtClean="0"/>
              <a:pPr/>
              <a:t>1/8/2020</a:t>
            </a:fld>
            <a:endParaRPr lang="en-US"/>
          </a:p>
        </p:txBody>
      </p:sp>
      <p:cxnSp>
        <p:nvCxnSpPr>
          <p:cNvPr id="12" name="Straight Connector 11">
            <a:extLst>
              <a:ext uri="{FF2B5EF4-FFF2-40B4-BE49-F238E27FC236}">
                <a16:creationId xmlns="" xmlns:a16="http://schemas.microsoft.com/office/drawing/2014/main" id="{393C7ED9-EF81-D84E-9F98-4BC81E09524A}"/>
              </a:ext>
            </a:extLst>
          </p:cNvPr>
          <p:cNvCxnSpPr>
            <a:cxnSpLocks/>
          </p:cNvCxnSpPr>
          <p:nvPr userDrawn="1"/>
        </p:nvCxnSpPr>
        <p:spPr>
          <a:xfrm>
            <a:off x="0" y="851813"/>
            <a:ext cx="7192652" cy="0"/>
          </a:xfrm>
          <a:prstGeom prst="line">
            <a:avLst/>
          </a:prstGeom>
          <a:ln w="19050">
            <a:solidFill>
              <a:srgbClr val="EE6127"/>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 xmlns:a16="http://schemas.microsoft.com/office/drawing/2014/main" id="{4753EB9A-4DC5-5341-96CB-1F4BB085954D}"/>
              </a:ext>
            </a:extLst>
          </p:cNvPr>
          <p:cNvSpPr>
            <a:spLocks noGrp="1"/>
          </p:cNvSpPr>
          <p:nvPr>
            <p:ph type="pic" sz="quarter" idx="15"/>
          </p:nvPr>
        </p:nvSpPr>
        <p:spPr>
          <a:xfrm>
            <a:off x="457201" y="1300597"/>
            <a:ext cx="3930650" cy="3733366"/>
          </a:xfrm>
        </p:spPr>
        <p:txBody>
          <a:bodyPr/>
          <a:lstStyle/>
          <a:p>
            <a:r>
              <a:rPr lang="en-US"/>
              <a:t>Click icon to add picture</a:t>
            </a:r>
            <a:endParaRPr lang="en-US" dirty="0"/>
          </a:p>
        </p:txBody>
      </p:sp>
      <p:sp>
        <p:nvSpPr>
          <p:cNvPr id="15" name="Content Placeholder 2">
            <a:extLst>
              <a:ext uri="{FF2B5EF4-FFF2-40B4-BE49-F238E27FC236}">
                <a16:creationId xmlns="" xmlns:a16="http://schemas.microsoft.com/office/drawing/2014/main" id="{EF570201-9477-214E-903E-040CA88D6C44}"/>
              </a:ext>
            </a:extLst>
          </p:cNvPr>
          <p:cNvSpPr>
            <a:spLocks noGrp="1"/>
          </p:cNvSpPr>
          <p:nvPr>
            <p:ph idx="16"/>
          </p:nvPr>
        </p:nvSpPr>
        <p:spPr>
          <a:xfrm>
            <a:off x="4754880" y="1292108"/>
            <a:ext cx="4039386" cy="3766827"/>
          </a:xfrm>
        </p:spPr>
        <p:txBody>
          <a:bodyPr lIns="0" tIns="0" rIns="0" bIns="0">
            <a:noAutofit/>
          </a:bodyPr>
          <a:lstStyle>
            <a:lvl1pPr marL="0" indent="0">
              <a:buFontTx/>
              <a:buNone/>
              <a:defRPr sz="1400" b="0" i="0" u="none" cap="none" baseline="0">
                <a:solidFill>
                  <a:schemeClr val="accent3"/>
                </a:solidFill>
              </a:defRPr>
            </a:lvl1pPr>
            <a:lvl2pPr marL="514350" indent="-171450">
              <a:buClr>
                <a:schemeClr val="accent2"/>
              </a:buClr>
              <a:buFont typeface="Wingdings" pitchFamily="2" charset="2"/>
              <a:buChar char="§"/>
              <a:defRPr sz="1400" b="0" i="0" u="none"/>
            </a:lvl2pPr>
            <a:lvl3pPr>
              <a:buClr>
                <a:schemeClr val="accent4"/>
              </a:buCl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itle 1">
            <a:extLst>
              <a:ext uri="{FF2B5EF4-FFF2-40B4-BE49-F238E27FC236}">
                <a16:creationId xmlns="" xmlns:a16="http://schemas.microsoft.com/office/drawing/2014/main" id="{5F5C16B4-5A97-DF4F-AF5A-39B47973B78B}"/>
              </a:ext>
            </a:extLst>
          </p:cNvPr>
          <p:cNvSpPr>
            <a:spLocks noGrp="1"/>
          </p:cNvSpPr>
          <p:nvPr>
            <p:ph type="title"/>
          </p:nvPr>
        </p:nvSpPr>
        <p:spPr>
          <a:xfrm>
            <a:off x="457200" y="399543"/>
            <a:ext cx="6735452" cy="332399"/>
          </a:xfrm>
          <a:prstGeom prst="rect">
            <a:avLst/>
          </a:prstGeom>
        </p:spPr>
        <p:txBody>
          <a:bodyPr/>
          <a:lstStyle/>
          <a:p>
            <a:r>
              <a:rPr lang="en-US"/>
              <a:t>Click to edit Master title style</a:t>
            </a:r>
            <a:endParaRPr lang="en-US" dirty="0"/>
          </a:p>
        </p:txBody>
      </p:sp>
      <p:sp>
        <p:nvSpPr>
          <p:cNvPr id="22" name="Footer Placeholder 4">
            <a:extLst>
              <a:ext uri="{FF2B5EF4-FFF2-40B4-BE49-F238E27FC236}">
                <a16:creationId xmlns="" xmlns:a16="http://schemas.microsoft.com/office/drawing/2014/main" id="{356CB37E-4F62-184D-90AB-CEEEAC08D0E1}"/>
              </a:ext>
            </a:extLst>
          </p:cNvPr>
          <p:cNvSpPr>
            <a:spLocks noGrp="1"/>
          </p:cNvSpPr>
          <p:nvPr>
            <p:ph type="ftr" sz="quarter" idx="11"/>
          </p:nvPr>
        </p:nvSpPr>
        <p:spPr>
          <a:xfrm>
            <a:off x="2853876" y="5841750"/>
            <a:ext cx="3086100" cy="218062"/>
          </a:xfrm>
          <a:prstGeom prst="rect">
            <a:avLst/>
          </a:prstGeom>
        </p:spPr>
        <p:txBody>
          <a:bodyPr/>
          <a:lstStyle/>
          <a:p>
            <a:endParaRPr lang="en-US"/>
          </a:p>
        </p:txBody>
      </p:sp>
    </p:spTree>
    <p:extLst>
      <p:ext uri="{BB962C8B-B14F-4D97-AF65-F5344CB8AC3E}">
        <p14:creationId xmlns:p14="http://schemas.microsoft.com/office/powerpoint/2010/main" val="2053098195"/>
      </p:ext>
    </p:extLst>
  </p:cSld>
  <p:clrMapOvr>
    <a:masterClrMapping/>
  </p:clrMapOvr>
  <p:extLst>
    <p:ext uri="{DCECCB84-F9BA-43D5-87BE-67443E8EF086}">
      <p15:sldGuideLst xmlns:p15="http://schemas.microsoft.com/office/powerpoint/2012/main">
        <p15:guide id="1" orient="horz" pos="50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15301"/>
            <a:ext cx="7886700" cy="332399"/>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DF4811-35B2-D74D-8CC0-C79BDA125A7F}" type="datetime1">
              <a:rPr lang="en-US" smtClean="0"/>
              <a:pPr/>
              <a:t>1/8/2020</a:t>
            </a:fld>
            <a:endParaRPr lang="en-US"/>
          </a:p>
        </p:txBody>
      </p:sp>
      <p:sp>
        <p:nvSpPr>
          <p:cNvPr id="6" name="Footer Placeholder 4">
            <a:extLst>
              <a:ext uri="{FF2B5EF4-FFF2-40B4-BE49-F238E27FC236}">
                <a16:creationId xmlns="" xmlns:a16="http://schemas.microsoft.com/office/drawing/2014/main" id="{8F051458-B4C9-A64D-BA33-CE292D226568}"/>
              </a:ext>
            </a:extLst>
          </p:cNvPr>
          <p:cNvSpPr>
            <a:spLocks noGrp="1"/>
          </p:cNvSpPr>
          <p:nvPr>
            <p:ph type="ftr" sz="quarter" idx="11"/>
          </p:nvPr>
        </p:nvSpPr>
        <p:spPr>
          <a:xfrm>
            <a:off x="2853876" y="5841750"/>
            <a:ext cx="3086100" cy="218062"/>
          </a:xfrm>
          <a:prstGeom prst="rect">
            <a:avLst/>
          </a:prstGeom>
        </p:spPr>
        <p:txBody>
          <a:bodyPr/>
          <a:lstStyle/>
          <a:p>
            <a:endParaRPr lang="en-US"/>
          </a:p>
        </p:txBody>
      </p:sp>
    </p:spTree>
    <p:extLst>
      <p:ext uri="{BB962C8B-B14F-4D97-AF65-F5344CB8AC3E}">
        <p14:creationId xmlns:p14="http://schemas.microsoft.com/office/powerpoint/2010/main" val="3615730874"/>
      </p:ext>
    </p:extLst>
  </p:cSld>
  <p:clrMapOvr>
    <a:masterClrMapping/>
  </p:clrMapOvr>
  <p:extLst>
    <p:ext uri="{DCECCB84-F9BA-43D5-87BE-67443E8EF086}">
      <p15:sldGuideLst xmlns:p15="http://schemas.microsoft.com/office/powerpoint/2012/main">
        <p15:guide id="1" orient="horz" pos="40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with Copy">
    <p:spTree>
      <p:nvGrpSpPr>
        <p:cNvPr id="1" name=""/>
        <p:cNvGrpSpPr/>
        <p:nvPr/>
      </p:nvGrpSpPr>
      <p:grpSpPr>
        <a:xfrm>
          <a:off x="0" y="0"/>
          <a:ext cx="0" cy="0"/>
          <a:chOff x="0" y="0"/>
          <a:chExt cx="0" cy="0"/>
        </a:xfrm>
      </p:grpSpPr>
      <p:sp>
        <p:nvSpPr>
          <p:cNvPr id="2" name="Title 1"/>
          <p:cNvSpPr>
            <a:spLocks noGrp="1"/>
          </p:cNvSpPr>
          <p:nvPr>
            <p:ph type="title"/>
          </p:nvPr>
        </p:nvSpPr>
        <p:spPr>
          <a:xfrm>
            <a:off x="457200" y="315301"/>
            <a:ext cx="7886700" cy="332399"/>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553257-CCFF-3249-A901-B46203B3C289}" type="datetime1">
              <a:rPr lang="en-US" smtClean="0"/>
              <a:pPr/>
              <a:t>1/8/2020</a:t>
            </a:fld>
            <a:endParaRPr lang="en-US"/>
          </a:p>
        </p:txBody>
      </p:sp>
      <p:sp>
        <p:nvSpPr>
          <p:cNvPr id="5" name="Content Placeholder 2">
            <a:extLst>
              <a:ext uri="{FF2B5EF4-FFF2-40B4-BE49-F238E27FC236}">
                <a16:creationId xmlns="" xmlns:a16="http://schemas.microsoft.com/office/drawing/2014/main" id="{67781265-75C7-044C-BD33-DEC09B8075C9}"/>
              </a:ext>
            </a:extLst>
          </p:cNvPr>
          <p:cNvSpPr>
            <a:spLocks noGrp="1"/>
          </p:cNvSpPr>
          <p:nvPr>
            <p:ph idx="16"/>
          </p:nvPr>
        </p:nvSpPr>
        <p:spPr>
          <a:xfrm>
            <a:off x="457200" y="1075101"/>
            <a:ext cx="8110728" cy="3668724"/>
          </a:xfrm>
        </p:spPr>
        <p:txBody>
          <a:bodyPr lIns="0" tIns="0" rIns="0" bIns="0">
            <a:noAutofit/>
          </a:bodyPr>
          <a:lstStyle>
            <a:lvl1pPr marL="0" indent="0">
              <a:buFontTx/>
              <a:buNone/>
              <a:defRPr sz="1400" b="0" i="0" u="none" cap="none" baseline="0">
                <a:solidFill>
                  <a:schemeClr val="accent3"/>
                </a:solidFill>
              </a:defRPr>
            </a:lvl1pPr>
            <a:lvl2pPr marL="514350" indent="-171450">
              <a:buClr>
                <a:schemeClr val="accent2"/>
              </a:buClr>
              <a:buFont typeface="Wingdings" pitchFamily="2" charset="2"/>
              <a:buChar char="§"/>
              <a:defRPr sz="1400" b="0" i="0" u="none"/>
            </a:lvl2pPr>
            <a:lvl3pPr>
              <a:buClr>
                <a:schemeClr val="accent4"/>
              </a:buCl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4">
            <a:extLst>
              <a:ext uri="{FF2B5EF4-FFF2-40B4-BE49-F238E27FC236}">
                <a16:creationId xmlns="" xmlns:a16="http://schemas.microsoft.com/office/drawing/2014/main" id="{3A6A52E9-5EE9-2E43-8357-B2557E0D01AE}"/>
              </a:ext>
            </a:extLst>
          </p:cNvPr>
          <p:cNvSpPr>
            <a:spLocks noGrp="1"/>
          </p:cNvSpPr>
          <p:nvPr>
            <p:ph type="ftr" sz="quarter" idx="11"/>
          </p:nvPr>
        </p:nvSpPr>
        <p:spPr>
          <a:xfrm>
            <a:off x="2853876" y="5841750"/>
            <a:ext cx="3086100" cy="218062"/>
          </a:xfrm>
          <a:prstGeom prst="rect">
            <a:avLst/>
          </a:prstGeom>
        </p:spPr>
        <p:txBody>
          <a:bodyPr/>
          <a:lstStyle/>
          <a:p>
            <a:endParaRPr lang="en-US"/>
          </a:p>
        </p:txBody>
      </p:sp>
    </p:spTree>
    <p:extLst>
      <p:ext uri="{BB962C8B-B14F-4D97-AF65-F5344CB8AC3E}">
        <p14:creationId xmlns:p14="http://schemas.microsoft.com/office/powerpoint/2010/main" val="616658158"/>
      </p:ext>
    </p:extLst>
  </p:cSld>
  <p:clrMapOvr>
    <a:masterClrMapping/>
  </p:clrMapOvr>
  <p:extLst>
    <p:ext uri="{DCECCB84-F9BA-43D5-87BE-67443E8EF086}">
      <p15:sldGuideLst xmlns:p15="http://schemas.microsoft.com/office/powerpoint/2012/main">
        <p15:guide id="1" orient="horz" pos="40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with 2 Column Copy">
    <p:spTree>
      <p:nvGrpSpPr>
        <p:cNvPr id="1" name=""/>
        <p:cNvGrpSpPr/>
        <p:nvPr/>
      </p:nvGrpSpPr>
      <p:grpSpPr>
        <a:xfrm>
          <a:off x="0" y="0"/>
          <a:ext cx="0" cy="0"/>
          <a:chOff x="0" y="0"/>
          <a:chExt cx="0" cy="0"/>
        </a:xfrm>
      </p:grpSpPr>
      <p:sp>
        <p:nvSpPr>
          <p:cNvPr id="2" name="Title 1"/>
          <p:cNvSpPr>
            <a:spLocks noGrp="1"/>
          </p:cNvSpPr>
          <p:nvPr>
            <p:ph type="title"/>
          </p:nvPr>
        </p:nvSpPr>
        <p:spPr>
          <a:xfrm>
            <a:off x="457200" y="315301"/>
            <a:ext cx="7886700" cy="332399"/>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15AEBF3-41B6-9146-873E-447D8F0EA3DC}" type="datetime1">
              <a:rPr lang="en-US" smtClean="0"/>
              <a:pPr/>
              <a:t>1/8/2020</a:t>
            </a:fld>
            <a:endParaRPr lang="en-US"/>
          </a:p>
        </p:txBody>
      </p:sp>
      <p:sp>
        <p:nvSpPr>
          <p:cNvPr id="5" name="Content Placeholder 2">
            <a:extLst>
              <a:ext uri="{FF2B5EF4-FFF2-40B4-BE49-F238E27FC236}">
                <a16:creationId xmlns="" xmlns:a16="http://schemas.microsoft.com/office/drawing/2014/main" id="{67781265-75C7-044C-BD33-DEC09B8075C9}"/>
              </a:ext>
            </a:extLst>
          </p:cNvPr>
          <p:cNvSpPr>
            <a:spLocks noGrp="1"/>
          </p:cNvSpPr>
          <p:nvPr>
            <p:ph idx="16"/>
          </p:nvPr>
        </p:nvSpPr>
        <p:spPr>
          <a:xfrm>
            <a:off x="457200" y="1075101"/>
            <a:ext cx="8110728" cy="3668724"/>
          </a:xfrm>
        </p:spPr>
        <p:txBody>
          <a:bodyPr wrap="none" lIns="0" tIns="0" rIns="0" bIns="0" numCol="2" spcCol="457200">
            <a:noAutofit/>
          </a:bodyPr>
          <a:lstStyle>
            <a:lvl1pPr marL="0" indent="0">
              <a:buFontTx/>
              <a:buNone/>
              <a:defRPr sz="1400" b="0" i="0" u="none" cap="none" baseline="0">
                <a:solidFill>
                  <a:schemeClr val="accent3"/>
                </a:solidFill>
              </a:defRPr>
            </a:lvl1pPr>
            <a:lvl2pPr marL="514350" indent="-171450">
              <a:buClr>
                <a:schemeClr val="accent2"/>
              </a:buClr>
              <a:buFont typeface="Wingdings" pitchFamily="2" charset="2"/>
              <a:buChar char="§"/>
              <a:defRPr sz="1400" b="0" i="0" u="none"/>
            </a:lvl2pPr>
            <a:lvl3pPr>
              <a:buClr>
                <a:schemeClr val="accent4"/>
              </a:buCl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4">
            <a:extLst>
              <a:ext uri="{FF2B5EF4-FFF2-40B4-BE49-F238E27FC236}">
                <a16:creationId xmlns="" xmlns:a16="http://schemas.microsoft.com/office/drawing/2014/main" id="{C4FCE9B6-9D58-9444-87E5-5B10768A6FA6}"/>
              </a:ext>
            </a:extLst>
          </p:cNvPr>
          <p:cNvSpPr>
            <a:spLocks noGrp="1"/>
          </p:cNvSpPr>
          <p:nvPr>
            <p:ph type="ftr" sz="quarter" idx="11"/>
          </p:nvPr>
        </p:nvSpPr>
        <p:spPr>
          <a:xfrm>
            <a:off x="2853876" y="5841750"/>
            <a:ext cx="3086100" cy="218062"/>
          </a:xfrm>
          <a:prstGeom prst="rect">
            <a:avLst/>
          </a:prstGeom>
        </p:spPr>
        <p:txBody>
          <a:bodyPr/>
          <a:lstStyle/>
          <a:p>
            <a:endParaRPr lang="en-US"/>
          </a:p>
        </p:txBody>
      </p:sp>
    </p:spTree>
    <p:extLst>
      <p:ext uri="{BB962C8B-B14F-4D97-AF65-F5344CB8AC3E}">
        <p14:creationId xmlns:p14="http://schemas.microsoft.com/office/powerpoint/2010/main" val="3484090865"/>
      </p:ext>
    </p:extLst>
  </p:cSld>
  <p:clrMapOvr>
    <a:masterClrMapping/>
  </p:clrMapOvr>
  <p:extLst>
    <p:ext uri="{DCECCB84-F9BA-43D5-87BE-67443E8EF086}">
      <p15:sldGuideLst xmlns:p15="http://schemas.microsoft.com/office/powerpoint/2012/main">
        <p15:guide id="1" orient="horz" pos="40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72DB40-3174-5F4C-BBC1-68C24896DD24}" type="datetime1">
              <a:rPr lang="en-US" smtClean="0"/>
              <a:pPr/>
              <a:t>1/8/2020</a:t>
            </a:fld>
            <a:endParaRPr lang="en-US"/>
          </a:p>
        </p:txBody>
      </p:sp>
      <p:sp>
        <p:nvSpPr>
          <p:cNvPr id="4" name="Footer Placeholder 4">
            <a:extLst>
              <a:ext uri="{FF2B5EF4-FFF2-40B4-BE49-F238E27FC236}">
                <a16:creationId xmlns="" xmlns:a16="http://schemas.microsoft.com/office/drawing/2014/main" id="{24B402B7-56EF-574F-A9BB-DFE0BC754BA9}"/>
              </a:ext>
            </a:extLst>
          </p:cNvPr>
          <p:cNvSpPr>
            <a:spLocks noGrp="1"/>
          </p:cNvSpPr>
          <p:nvPr>
            <p:ph type="ftr" sz="quarter" idx="11"/>
          </p:nvPr>
        </p:nvSpPr>
        <p:spPr>
          <a:xfrm>
            <a:off x="2853876" y="5841750"/>
            <a:ext cx="3086100" cy="218062"/>
          </a:xfrm>
          <a:prstGeom prst="rect">
            <a:avLst/>
          </a:prstGeom>
        </p:spPr>
        <p:txBody>
          <a:bodyPr/>
          <a:lstStyle/>
          <a:p>
            <a:endParaRPr lang="en-US"/>
          </a:p>
        </p:txBody>
      </p:sp>
    </p:spTree>
    <p:extLst>
      <p:ext uri="{BB962C8B-B14F-4D97-AF65-F5344CB8AC3E}">
        <p14:creationId xmlns:p14="http://schemas.microsoft.com/office/powerpoint/2010/main" val="3852592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333865"/>
            <a:ext cx="1984338" cy="830997"/>
          </a:xfrm>
          <a:prstGeom prst="rect">
            <a:avLst/>
          </a:prstGeom>
        </p:spPr>
        <p:txBody>
          <a:bodyPr anchor="ctr" anchorCtr="0">
            <a:noAutofit/>
          </a:bodyPr>
          <a:lstStyle>
            <a:lvl1pPr>
              <a:defRPr sz="2000"/>
            </a:lvl1pPr>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FAF987B6-CCEF-7244-AD0B-A31148743C5C}" type="datetime1">
              <a:rPr lang="en-US" smtClean="0"/>
              <a:pPr/>
              <a:t>1/8/2020</a:t>
            </a:fld>
            <a:endParaRPr lang="en-US"/>
          </a:p>
        </p:txBody>
      </p:sp>
      <p:sp>
        <p:nvSpPr>
          <p:cNvPr id="18" name="Content Placeholder 2">
            <a:extLst>
              <a:ext uri="{FF2B5EF4-FFF2-40B4-BE49-F238E27FC236}">
                <a16:creationId xmlns="" xmlns:a16="http://schemas.microsoft.com/office/drawing/2014/main" id="{7F079009-A248-9343-B0BA-96809B211EB4}"/>
              </a:ext>
            </a:extLst>
          </p:cNvPr>
          <p:cNvSpPr>
            <a:spLocks noGrp="1"/>
          </p:cNvSpPr>
          <p:nvPr>
            <p:ph idx="16"/>
          </p:nvPr>
        </p:nvSpPr>
        <p:spPr>
          <a:xfrm>
            <a:off x="2951871" y="587367"/>
            <a:ext cx="5749072" cy="4323998"/>
          </a:xfrm>
        </p:spPr>
        <p:txBody>
          <a:bodyPr lIns="0" tIns="0" rIns="0" bIns="0" anchor="ctr" anchorCtr="0">
            <a:noAutofit/>
          </a:bodyPr>
          <a:lstStyle>
            <a:lvl1pPr marL="0" indent="0">
              <a:buClr>
                <a:schemeClr val="accent2"/>
              </a:buClr>
              <a:buFont typeface="Wingdings" pitchFamily="2" charset="2"/>
              <a:buNone/>
              <a:defRPr sz="1400" b="0" i="0" cap="none" baseline="0">
                <a:solidFill>
                  <a:schemeClr val="accent3"/>
                </a:solidFill>
              </a:defRPr>
            </a:lvl1pPr>
            <a:lvl2pPr marL="628650" indent="-285750">
              <a:buClr>
                <a:schemeClr val="accent2"/>
              </a:buClr>
              <a:buFont typeface="Wingdings" pitchFamily="2" charset="2"/>
              <a:buChar char="§"/>
              <a:defRPr sz="1400" b="0" i="0"/>
            </a:lvl2pPr>
            <a:lvl3pPr marL="971550" indent="-285750">
              <a:buClr>
                <a:schemeClr val="accent4"/>
              </a:buClr>
              <a:buFont typeface="Arial" panose="020B0604020202020204" pitchFamily="34" charset="0"/>
              <a:buChar char="•"/>
              <a:defRPr sz="1400" b="0" i="0"/>
            </a:lvl3pPr>
            <a:lvl4pPr marL="1314450" indent="-285750">
              <a:buFont typeface="Arial" panose="020B0604020202020204" pitchFamily="34" charset="0"/>
              <a:buChar char="•"/>
              <a:defRPr sz="1400" b="0" i="0"/>
            </a:lvl4pPr>
            <a:lvl5pPr marL="1657350" indent="-285750">
              <a:buFont typeface="Arial" panose="020B0604020202020204" pitchFamily="34" charset="0"/>
              <a:buChar char="•"/>
              <a:defRPr sz="14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a:extLst>
              <a:ext uri="{FF2B5EF4-FFF2-40B4-BE49-F238E27FC236}">
                <a16:creationId xmlns="" xmlns:a16="http://schemas.microsoft.com/office/drawing/2014/main" id="{4D1CB440-77D3-B148-B725-DEC8E42C1F76}"/>
              </a:ext>
            </a:extLst>
          </p:cNvPr>
          <p:cNvSpPr>
            <a:spLocks noGrp="1"/>
          </p:cNvSpPr>
          <p:nvPr>
            <p:ph type="ftr" sz="quarter" idx="11"/>
          </p:nvPr>
        </p:nvSpPr>
        <p:spPr>
          <a:xfrm>
            <a:off x="2853876" y="5841750"/>
            <a:ext cx="3086100" cy="218062"/>
          </a:xfrm>
          <a:prstGeom prst="rect">
            <a:avLst/>
          </a:prstGeom>
        </p:spPr>
        <p:txBody>
          <a:bodyPr/>
          <a:lstStyle/>
          <a:p>
            <a:endParaRPr lang="en-US"/>
          </a:p>
        </p:txBody>
      </p:sp>
    </p:spTree>
    <p:extLst>
      <p:ext uri="{BB962C8B-B14F-4D97-AF65-F5344CB8AC3E}">
        <p14:creationId xmlns:p14="http://schemas.microsoft.com/office/powerpoint/2010/main" val="3831766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Title">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C969FD6D-D50A-B74D-B8A8-528D3C86BF0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765" y="0"/>
            <a:ext cx="9155765" cy="5759616"/>
          </a:xfrm>
          <a:prstGeom prst="rect">
            <a:avLst/>
          </a:prstGeom>
        </p:spPr>
      </p:pic>
      <p:sp>
        <p:nvSpPr>
          <p:cNvPr id="8" name="Rectangle 13">
            <a:extLst>
              <a:ext uri="{FF2B5EF4-FFF2-40B4-BE49-F238E27FC236}">
                <a16:creationId xmlns="" xmlns:a16="http://schemas.microsoft.com/office/drawing/2014/main" id="{808D6110-F33C-0043-9AD5-A12A64096396}"/>
              </a:ext>
            </a:extLst>
          </p:cNvPr>
          <p:cNvSpPr/>
          <p:nvPr userDrawn="1"/>
        </p:nvSpPr>
        <p:spPr>
          <a:xfrm rot="10800000" flipH="1">
            <a:off x="-6350" y="-5194"/>
            <a:ext cx="3620109" cy="771536"/>
          </a:xfrm>
          <a:custGeom>
            <a:avLst/>
            <a:gdLst>
              <a:gd name="connsiteX0" fmla="*/ 0 w 1787525"/>
              <a:gd name="connsiteY0" fmla="*/ 0 h 431800"/>
              <a:gd name="connsiteX1" fmla="*/ 1787525 w 1787525"/>
              <a:gd name="connsiteY1" fmla="*/ 0 h 431800"/>
              <a:gd name="connsiteX2" fmla="*/ 1787525 w 1787525"/>
              <a:gd name="connsiteY2" fmla="*/ 431800 h 431800"/>
              <a:gd name="connsiteX3" fmla="*/ 0 w 1787525"/>
              <a:gd name="connsiteY3" fmla="*/ 431800 h 431800"/>
              <a:gd name="connsiteX4" fmla="*/ 0 w 1787525"/>
              <a:gd name="connsiteY4" fmla="*/ 0 h 431800"/>
              <a:gd name="connsiteX0" fmla="*/ 0 w 2301875"/>
              <a:gd name="connsiteY0" fmla="*/ 0 h 438150"/>
              <a:gd name="connsiteX1" fmla="*/ 1787525 w 2301875"/>
              <a:gd name="connsiteY1" fmla="*/ 0 h 438150"/>
              <a:gd name="connsiteX2" fmla="*/ 2301875 w 2301875"/>
              <a:gd name="connsiteY2" fmla="*/ 438150 h 438150"/>
              <a:gd name="connsiteX3" fmla="*/ 0 w 2301875"/>
              <a:gd name="connsiteY3" fmla="*/ 431800 h 438150"/>
              <a:gd name="connsiteX4" fmla="*/ 0 w 2301875"/>
              <a:gd name="connsiteY4" fmla="*/ 0 h 438150"/>
              <a:gd name="connsiteX0" fmla="*/ 0 w 2301875"/>
              <a:gd name="connsiteY0" fmla="*/ 0 h 439350"/>
              <a:gd name="connsiteX1" fmla="*/ 1787525 w 2301875"/>
              <a:gd name="connsiteY1" fmla="*/ 0 h 439350"/>
              <a:gd name="connsiteX2" fmla="*/ 2301875 w 2301875"/>
              <a:gd name="connsiteY2" fmla="*/ 438150 h 439350"/>
              <a:gd name="connsiteX3" fmla="*/ 0 w 2301875"/>
              <a:gd name="connsiteY3" fmla="*/ 439350 h 439350"/>
              <a:gd name="connsiteX4" fmla="*/ 0 w 2301875"/>
              <a:gd name="connsiteY4" fmla="*/ 0 h 439350"/>
              <a:gd name="connsiteX0" fmla="*/ 0 w 2301875"/>
              <a:gd name="connsiteY0" fmla="*/ 971 h 440321"/>
              <a:gd name="connsiteX1" fmla="*/ 1817640 w 2301875"/>
              <a:gd name="connsiteY1" fmla="*/ 0 h 440321"/>
              <a:gd name="connsiteX2" fmla="*/ 2301875 w 2301875"/>
              <a:gd name="connsiteY2" fmla="*/ 439121 h 440321"/>
              <a:gd name="connsiteX3" fmla="*/ 0 w 2301875"/>
              <a:gd name="connsiteY3" fmla="*/ 440321 h 440321"/>
              <a:gd name="connsiteX4" fmla="*/ 0 w 2301875"/>
              <a:gd name="connsiteY4" fmla="*/ 971 h 440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875" h="440321">
                <a:moveTo>
                  <a:pt x="0" y="971"/>
                </a:moveTo>
                <a:lnTo>
                  <a:pt x="1817640" y="0"/>
                </a:lnTo>
                <a:lnTo>
                  <a:pt x="2301875" y="439121"/>
                </a:lnTo>
                <a:lnTo>
                  <a:pt x="0" y="440321"/>
                </a:lnTo>
                <a:lnTo>
                  <a:pt x="0" y="971"/>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 xmlns:a16="http://schemas.microsoft.com/office/drawing/2014/main" id="{BAA5FE13-BCD9-874E-81FE-A2DDA52DE955}"/>
              </a:ext>
            </a:extLst>
          </p:cNvPr>
          <p:cNvSpPr txBox="1">
            <a:spLocks/>
          </p:cNvSpPr>
          <p:nvPr userDrawn="1"/>
        </p:nvSpPr>
        <p:spPr>
          <a:xfrm rot="5400000">
            <a:off x="3029332" y="-354137"/>
            <a:ext cx="5764810" cy="6461029"/>
          </a:xfrm>
          <a:custGeom>
            <a:avLst/>
            <a:gdLst>
              <a:gd name="connsiteX0" fmla="*/ 0 w 5143502"/>
              <a:gd name="connsiteY0" fmla="*/ 0 h 4948988"/>
              <a:gd name="connsiteX1" fmla="*/ 5143502 w 5143502"/>
              <a:gd name="connsiteY1" fmla="*/ 0 h 4948988"/>
              <a:gd name="connsiteX2" fmla="*/ 5143502 w 5143502"/>
              <a:gd name="connsiteY2" fmla="*/ 4948988 h 4948988"/>
              <a:gd name="connsiteX3" fmla="*/ 0 w 5143502"/>
              <a:gd name="connsiteY3" fmla="*/ 4948988 h 4948988"/>
              <a:gd name="connsiteX4" fmla="*/ 0 w 5143502"/>
              <a:gd name="connsiteY4" fmla="*/ 0 h 4948988"/>
              <a:gd name="connsiteX0" fmla="*/ 0 w 5143502"/>
              <a:gd name="connsiteY0" fmla="*/ 0 h 4948988"/>
              <a:gd name="connsiteX1" fmla="*/ 5143502 w 5143502"/>
              <a:gd name="connsiteY1" fmla="*/ 0 h 4948988"/>
              <a:gd name="connsiteX2" fmla="*/ 5143502 w 5143502"/>
              <a:gd name="connsiteY2" fmla="*/ 4948988 h 4948988"/>
              <a:gd name="connsiteX3" fmla="*/ 8021 w 5143502"/>
              <a:gd name="connsiteY3" fmla="*/ 2935703 h 4948988"/>
              <a:gd name="connsiteX4" fmla="*/ 0 w 5143502"/>
              <a:gd name="connsiteY4" fmla="*/ 0 h 4948988"/>
              <a:gd name="connsiteX0" fmla="*/ 0 w 5143502"/>
              <a:gd name="connsiteY0" fmla="*/ 0 h 4612104"/>
              <a:gd name="connsiteX1" fmla="*/ 5143502 w 5143502"/>
              <a:gd name="connsiteY1" fmla="*/ 0 h 4612104"/>
              <a:gd name="connsiteX2" fmla="*/ 5143502 w 5143502"/>
              <a:gd name="connsiteY2" fmla="*/ 4612104 h 4612104"/>
              <a:gd name="connsiteX3" fmla="*/ 8021 w 5143502"/>
              <a:gd name="connsiteY3" fmla="*/ 2935703 h 4612104"/>
              <a:gd name="connsiteX4" fmla="*/ 0 w 5143502"/>
              <a:gd name="connsiteY4" fmla="*/ 0 h 4612104"/>
              <a:gd name="connsiteX0" fmla="*/ 0 w 5153319"/>
              <a:gd name="connsiteY0" fmla="*/ 0 h 4283241"/>
              <a:gd name="connsiteX1" fmla="*/ 5143502 w 5153319"/>
              <a:gd name="connsiteY1" fmla="*/ 0 h 4283241"/>
              <a:gd name="connsiteX2" fmla="*/ 5153319 w 5153319"/>
              <a:gd name="connsiteY2" fmla="*/ 4283241 h 4283241"/>
              <a:gd name="connsiteX3" fmla="*/ 8021 w 5153319"/>
              <a:gd name="connsiteY3" fmla="*/ 2935703 h 4283241"/>
              <a:gd name="connsiteX4" fmla="*/ 0 w 5153319"/>
              <a:gd name="connsiteY4" fmla="*/ 0 h 4283241"/>
              <a:gd name="connsiteX0" fmla="*/ 0 w 5163135"/>
              <a:gd name="connsiteY0" fmla="*/ 0 h 4291232"/>
              <a:gd name="connsiteX1" fmla="*/ 5143502 w 5163135"/>
              <a:gd name="connsiteY1" fmla="*/ 0 h 4291232"/>
              <a:gd name="connsiteX2" fmla="*/ 5163135 w 5163135"/>
              <a:gd name="connsiteY2" fmla="*/ 4291232 h 4291232"/>
              <a:gd name="connsiteX3" fmla="*/ 8021 w 5163135"/>
              <a:gd name="connsiteY3" fmla="*/ 2935703 h 4291232"/>
              <a:gd name="connsiteX4" fmla="*/ 0 w 5163135"/>
              <a:gd name="connsiteY4" fmla="*/ 0 h 4291232"/>
              <a:gd name="connsiteX0" fmla="*/ 0 w 5172951"/>
              <a:gd name="connsiteY0" fmla="*/ 0 h 4299223"/>
              <a:gd name="connsiteX1" fmla="*/ 5143502 w 5172951"/>
              <a:gd name="connsiteY1" fmla="*/ 0 h 4299223"/>
              <a:gd name="connsiteX2" fmla="*/ 5172951 w 5172951"/>
              <a:gd name="connsiteY2" fmla="*/ 4299223 h 4299223"/>
              <a:gd name="connsiteX3" fmla="*/ 8021 w 5172951"/>
              <a:gd name="connsiteY3" fmla="*/ 2935703 h 4299223"/>
              <a:gd name="connsiteX4" fmla="*/ 0 w 5172951"/>
              <a:gd name="connsiteY4" fmla="*/ 0 h 4299223"/>
              <a:gd name="connsiteX0" fmla="*/ 0 w 5172951"/>
              <a:gd name="connsiteY0" fmla="*/ 0 h 4307214"/>
              <a:gd name="connsiteX1" fmla="*/ 5143502 w 5172951"/>
              <a:gd name="connsiteY1" fmla="*/ 0 h 4307214"/>
              <a:gd name="connsiteX2" fmla="*/ 5172951 w 5172951"/>
              <a:gd name="connsiteY2" fmla="*/ 4307214 h 4307214"/>
              <a:gd name="connsiteX3" fmla="*/ 8021 w 5172951"/>
              <a:gd name="connsiteY3" fmla="*/ 2935703 h 4307214"/>
              <a:gd name="connsiteX4" fmla="*/ 0 w 5172951"/>
              <a:gd name="connsiteY4" fmla="*/ 0 h 4307214"/>
              <a:gd name="connsiteX0" fmla="*/ 0 w 5173489"/>
              <a:gd name="connsiteY0" fmla="*/ 2 h 4307216"/>
              <a:gd name="connsiteX1" fmla="*/ 5172489 w 5173489"/>
              <a:gd name="connsiteY1" fmla="*/ 0 h 4307216"/>
              <a:gd name="connsiteX2" fmla="*/ 5172951 w 5173489"/>
              <a:gd name="connsiteY2" fmla="*/ 4307216 h 4307216"/>
              <a:gd name="connsiteX3" fmla="*/ 8021 w 5173489"/>
              <a:gd name="connsiteY3" fmla="*/ 2935705 h 4307216"/>
              <a:gd name="connsiteX4" fmla="*/ 0 w 5173489"/>
              <a:gd name="connsiteY4" fmla="*/ 2 h 4307216"/>
              <a:gd name="connsiteX0" fmla="*/ 0 w 5199685"/>
              <a:gd name="connsiteY0" fmla="*/ 2 h 4324906"/>
              <a:gd name="connsiteX1" fmla="*/ 5172489 w 5199685"/>
              <a:gd name="connsiteY1" fmla="*/ 0 h 4324906"/>
              <a:gd name="connsiteX2" fmla="*/ 5199685 w 5199685"/>
              <a:gd name="connsiteY2" fmla="*/ 4324906 h 4324906"/>
              <a:gd name="connsiteX3" fmla="*/ 8021 w 5199685"/>
              <a:gd name="connsiteY3" fmla="*/ 2935705 h 4324906"/>
              <a:gd name="connsiteX4" fmla="*/ 0 w 5199685"/>
              <a:gd name="connsiteY4" fmla="*/ 2 h 4324906"/>
              <a:gd name="connsiteX0" fmla="*/ 0 w 5199685"/>
              <a:gd name="connsiteY0" fmla="*/ 2 h 4324906"/>
              <a:gd name="connsiteX1" fmla="*/ 5172489 w 5199685"/>
              <a:gd name="connsiteY1" fmla="*/ 0 h 4324906"/>
              <a:gd name="connsiteX2" fmla="*/ 5199685 w 5199685"/>
              <a:gd name="connsiteY2" fmla="*/ 4324906 h 4324906"/>
              <a:gd name="connsiteX3" fmla="*/ 13975 w 5199685"/>
              <a:gd name="connsiteY3" fmla="*/ 2920932 h 4324906"/>
              <a:gd name="connsiteX4" fmla="*/ 0 w 5199685"/>
              <a:gd name="connsiteY4" fmla="*/ 2 h 4324906"/>
              <a:gd name="connsiteX0" fmla="*/ 0 w 5199685"/>
              <a:gd name="connsiteY0" fmla="*/ 2 h 4324906"/>
              <a:gd name="connsiteX1" fmla="*/ 5172489 w 5199685"/>
              <a:gd name="connsiteY1" fmla="*/ 0 h 4324906"/>
              <a:gd name="connsiteX2" fmla="*/ 5199685 w 5199685"/>
              <a:gd name="connsiteY2" fmla="*/ 4324906 h 4324906"/>
              <a:gd name="connsiteX3" fmla="*/ 1805 w 5199685"/>
              <a:gd name="connsiteY3" fmla="*/ 2937679 h 4324906"/>
              <a:gd name="connsiteX4" fmla="*/ 0 w 5199685"/>
              <a:gd name="connsiteY4" fmla="*/ 2 h 4324906"/>
              <a:gd name="connsiteX0" fmla="*/ 0 w 5201712"/>
              <a:gd name="connsiteY0" fmla="*/ 0 h 4324904"/>
              <a:gd name="connsiteX1" fmla="*/ 5200888 w 5201712"/>
              <a:gd name="connsiteY1" fmla="*/ 3347 h 4324904"/>
              <a:gd name="connsiteX2" fmla="*/ 5199685 w 5201712"/>
              <a:gd name="connsiteY2" fmla="*/ 4324904 h 4324904"/>
              <a:gd name="connsiteX3" fmla="*/ 1805 w 5201712"/>
              <a:gd name="connsiteY3" fmla="*/ 2937677 h 4324904"/>
              <a:gd name="connsiteX4" fmla="*/ 0 w 5201712"/>
              <a:gd name="connsiteY4" fmla="*/ 0 h 4324904"/>
              <a:gd name="connsiteX0" fmla="*/ 0 w 5201712"/>
              <a:gd name="connsiteY0" fmla="*/ 0 h 4324904"/>
              <a:gd name="connsiteX1" fmla="*/ 5200888 w 5201712"/>
              <a:gd name="connsiteY1" fmla="*/ 3347 h 4324904"/>
              <a:gd name="connsiteX2" fmla="*/ 5199685 w 5201712"/>
              <a:gd name="connsiteY2" fmla="*/ 4324904 h 4324904"/>
              <a:gd name="connsiteX3" fmla="*/ 1809 w 5201712"/>
              <a:gd name="connsiteY3" fmla="*/ 1357886 h 4324904"/>
              <a:gd name="connsiteX4" fmla="*/ 0 w 5201712"/>
              <a:gd name="connsiteY4" fmla="*/ 0 h 4324904"/>
              <a:gd name="connsiteX0" fmla="*/ 0 w 5201712"/>
              <a:gd name="connsiteY0" fmla="*/ 0 h 4324904"/>
              <a:gd name="connsiteX1" fmla="*/ 5200888 w 5201712"/>
              <a:gd name="connsiteY1" fmla="*/ 3347 h 4324904"/>
              <a:gd name="connsiteX2" fmla="*/ 5199685 w 5201712"/>
              <a:gd name="connsiteY2" fmla="*/ 4324904 h 4324904"/>
              <a:gd name="connsiteX3" fmla="*/ 1809 w 5201712"/>
              <a:gd name="connsiteY3" fmla="*/ 1357886 h 4324904"/>
              <a:gd name="connsiteX4" fmla="*/ 0 w 5201712"/>
              <a:gd name="connsiteY4" fmla="*/ 0 h 4324904"/>
              <a:gd name="connsiteX0" fmla="*/ 9454 w 5211166"/>
              <a:gd name="connsiteY0" fmla="*/ 0 h 4324904"/>
              <a:gd name="connsiteX1" fmla="*/ 5210342 w 5211166"/>
              <a:gd name="connsiteY1" fmla="*/ 3347 h 4324904"/>
              <a:gd name="connsiteX2" fmla="*/ 5209139 w 5211166"/>
              <a:gd name="connsiteY2" fmla="*/ 4324904 h 4324904"/>
              <a:gd name="connsiteX3" fmla="*/ 11263 w 5211166"/>
              <a:gd name="connsiteY3" fmla="*/ 1357886 h 4324904"/>
              <a:gd name="connsiteX4" fmla="*/ 9454 w 5211166"/>
              <a:gd name="connsiteY4" fmla="*/ 0 h 4324904"/>
              <a:gd name="connsiteX0" fmla="*/ 9454 w 5211166"/>
              <a:gd name="connsiteY0" fmla="*/ 0 h 4324913"/>
              <a:gd name="connsiteX1" fmla="*/ 5210342 w 5211166"/>
              <a:gd name="connsiteY1" fmla="*/ 3347 h 4324913"/>
              <a:gd name="connsiteX2" fmla="*/ 5209139 w 5211166"/>
              <a:gd name="connsiteY2" fmla="*/ 4324904 h 4324913"/>
              <a:gd name="connsiteX3" fmla="*/ 11263 w 5211166"/>
              <a:gd name="connsiteY3" fmla="*/ 1357886 h 4324913"/>
              <a:gd name="connsiteX4" fmla="*/ 9454 w 5211166"/>
              <a:gd name="connsiteY4" fmla="*/ 0 h 4324913"/>
              <a:gd name="connsiteX0" fmla="*/ 519 w 5216767"/>
              <a:gd name="connsiteY0" fmla="*/ 0 h 4324913"/>
              <a:gd name="connsiteX1" fmla="*/ 5215943 w 5216767"/>
              <a:gd name="connsiteY1" fmla="*/ 3347 h 4324913"/>
              <a:gd name="connsiteX2" fmla="*/ 5214740 w 5216767"/>
              <a:gd name="connsiteY2" fmla="*/ 4324904 h 4324913"/>
              <a:gd name="connsiteX3" fmla="*/ 16864 w 5216767"/>
              <a:gd name="connsiteY3" fmla="*/ 1357886 h 4324913"/>
              <a:gd name="connsiteX4" fmla="*/ 519 w 5216767"/>
              <a:gd name="connsiteY4" fmla="*/ 0 h 4324913"/>
              <a:gd name="connsiteX0" fmla="*/ 9248 w 5225496"/>
              <a:gd name="connsiteY0" fmla="*/ 0 h 4324913"/>
              <a:gd name="connsiteX1" fmla="*/ 5224672 w 5225496"/>
              <a:gd name="connsiteY1" fmla="*/ 3347 h 4324913"/>
              <a:gd name="connsiteX2" fmla="*/ 5223469 w 5225496"/>
              <a:gd name="connsiteY2" fmla="*/ 4324904 h 4324913"/>
              <a:gd name="connsiteX3" fmla="*/ 11334 w 5225496"/>
              <a:gd name="connsiteY3" fmla="*/ 1336989 h 4324913"/>
              <a:gd name="connsiteX4" fmla="*/ 9248 w 5225496"/>
              <a:gd name="connsiteY4" fmla="*/ 0 h 4324913"/>
              <a:gd name="connsiteX0" fmla="*/ 0 w 5216248"/>
              <a:gd name="connsiteY0" fmla="*/ 0 h 4324913"/>
              <a:gd name="connsiteX1" fmla="*/ 5215424 w 5216248"/>
              <a:gd name="connsiteY1" fmla="*/ 3347 h 4324913"/>
              <a:gd name="connsiteX2" fmla="*/ 5214221 w 5216248"/>
              <a:gd name="connsiteY2" fmla="*/ 4324904 h 4324913"/>
              <a:gd name="connsiteX3" fmla="*/ 2086 w 5216248"/>
              <a:gd name="connsiteY3" fmla="*/ 1336989 h 4324913"/>
              <a:gd name="connsiteX4" fmla="*/ 0 w 5216248"/>
              <a:gd name="connsiteY4" fmla="*/ 0 h 4324913"/>
              <a:gd name="connsiteX0" fmla="*/ 0 w 5216248"/>
              <a:gd name="connsiteY0" fmla="*/ 0 h 4324913"/>
              <a:gd name="connsiteX1" fmla="*/ 5215424 w 5216248"/>
              <a:gd name="connsiteY1" fmla="*/ 3347 h 4324913"/>
              <a:gd name="connsiteX2" fmla="*/ 5214221 w 5216248"/>
              <a:gd name="connsiteY2" fmla="*/ 4324904 h 4324913"/>
              <a:gd name="connsiteX3" fmla="*/ 2086 w 5216248"/>
              <a:gd name="connsiteY3" fmla="*/ 1336989 h 4324913"/>
              <a:gd name="connsiteX4" fmla="*/ 0 w 5216248"/>
              <a:gd name="connsiteY4" fmla="*/ 0 h 4324913"/>
              <a:gd name="connsiteX0" fmla="*/ 0 w 5216251"/>
              <a:gd name="connsiteY0" fmla="*/ 0 h 4324913"/>
              <a:gd name="connsiteX1" fmla="*/ 5215427 w 5216251"/>
              <a:gd name="connsiteY1" fmla="*/ 1253924 h 4324913"/>
              <a:gd name="connsiteX2" fmla="*/ 5214221 w 5216251"/>
              <a:gd name="connsiteY2" fmla="*/ 4324904 h 4324913"/>
              <a:gd name="connsiteX3" fmla="*/ 2086 w 5216251"/>
              <a:gd name="connsiteY3" fmla="*/ 1336989 h 4324913"/>
              <a:gd name="connsiteX4" fmla="*/ 0 w 5216251"/>
              <a:gd name="connsiteY4" fmla="*/ 0 h 4324913"/>
              <a:gd name="connsiteX0" fmla="*/ 5448 w 5214166"/>
              <a:gd name="connsiteY0" fmla="*/ 0 h 3105600"/>
              <a:gd name="connsiteX1" fmla="*/ 5213342 w 5214166"/>
              <a:gd name="connsiteY1" fmla="*/ 34611 h 3105600"/>
              <a:gd name="connsiteX2" fmla="*/ 5212136 w 5214166"/>
              <a:gd name="connsiteY2" fmla="*/ 3105591 h 3105600"/>
              <a:gd name="connsiteX3" fmla="*/ 1 w 5214166"/>
              <a:gd name="connsiteY3" fmla="*/ 117676 h 3105600"/>
              <a:gd name="connsiteX4" fmla="*/ 5448 w 5214166"/>
              <a:gd name="connsiteY4" fmla="*/ 0 h 3105600"/>
              <a:gd name="connsiteX0" fmla="*/ 238511 w 5214166"/>
              <a:gd name="connsiteY0" fmla="*/ 106676 h 3071720"/>
              <a:gd name="connsiteX1" fmla="*/ 5213342 w 5214166"/>
              <a:gd name="connsiteY1" fmla="*/ 731 h 3071720"/>
              <a:gd name="connsiteX2" fmla="*/ 5212136 w 5214166"/>
              <a:gd name="connsiteY2" fmla="*/ 3071711 h 3071720"/>
              <a:gd name="connsiteX3" fmla="*/ 1 w 5214166"/>
              <a:gd name="connsiteY3" fmla="*/ 83796 h 3071720"/>
              <a:gd name="connsiteX4" fmla="*/ 238511 w 5214166"/>
              <a:gd name="connsiteY4" fmla="*/ 106676 h 3071720"/>
              <a:gd name="connsiteX0" fmla="*/ 11752 w 5214166"/>
              <a:gd name="connsiteY0" fmla="*/ 58547 h 3070989"/>
              <a:gd name="connsiteX1" fmla="*/ 5213342 w 5214166"/>
              <a:gd name="connsiteY1" fmla="*/ 0 h 3070989"/>
              <a:gd name="connsiteX2" fmla="*/ 5212136 w 5214166"/>
              <a:gd name="connsiteY2" fmla="*/ 3070980 h 3070989"/>
              <a:gd name="connsiteX3" fmla="*/ 1 w 5214166"/>
              <a:gd name="connsiteY3" fmla="*/ 83065 h 3070989"/>
              <a:gd name="connsiteX4" fmla="*/ 11752 w 5214166"/>
              <a:gd name="connsiteY4" fmla="*/ 58547 h 3070989"/>
              <a:gd name="connsiteX0" fmla="*/ 11752 w 5214166"/>
              <a:gd name="connsiteY0" fmla="*/ 58547 h 3070989"/>
              <a:gd name="connsiteX1" fmla="*/ 5213342 w 5214166"/>
              <a:gd name="connsiteY1" fmla="*/ 0 h 3070989"/>
              <a:gd name="connsiteX2" fmla="*/ 5212136 w 5214166"/>
              <a:gd name="connsiteY2" fmla="*/ 3070980 h 3070989"/>
              <a:gd name="connsiteX3" fmla="*/ 1 w 5214166"/>
              <a:gd name="connsiteY3" fmla="*/ 83065 h 3070989"/>
              <a:gd name="connsiteX4" fmla="*/ 11752 w 5214166"/>
              <a:gd name="connsiteY4" fmla="*/ 58547 h 3070989"/>
              <a:gd name="connsiteX0" fmla="*/ 11752 w 5212155"/>
              <a:gd name="connsiteY0" fmla="*/ 345 h 3012787"/>
              <a:gd name="connsiteX1" fmla="*/ 5203895 w 5212155"/>
              <a:gd name="connsiteY1" fmla="*/ 12076 h 3012787"/>
              <a:gd name="connsiteX2" fmla="*/ 5212136 w 5212155"/>
              <a:gd name="connsiteY2" fmla="*/ 3012778 h 3012787"/>
              <a:gd name="connsiteX3" fmla="*/ 1 w 5212155"/>
              <a:gd name="connsiteY3" fmla="*/ 24863 h 3012787"/>
              <a:gd name="connsiteX4" fmla="*/ 11752 w 5212155"/>
              <a:gd name="connsiteY4" fmla="*/ 345 h 3012787"/>
              <a:gd name="connsiteX0" fmla="*/ 11752 w 5212155"/>
              <a:gd name="connsiteY0" fmla="*/ 1344 h 3013786"/>
              <a:gd name="connsiteX1" fmla="*/ 5203895 w 5212155"/>
              <a:gd name="connsiteY1" fmla="*/ 0 h 3013786"/>
              <a:gd name="connsiteX2" fmla="*/ 5212136 w 5212155"/>
              <a:gd name="connsiteY2" fmla="*/ 3013777 h 3013786"/>
              <a:gd name="connsiteX3" fmla="*/ 1 w 5212155"/>
              <a:gd name="connsiteY3" fmla="*/ 25862 h 3013786"/>
              <a:gd name="connsiteX4" fmla="*/ 11752 w 5212155"/>
              <a:gd name="connsiteY4" fmla="*/ 1344 h 3013786"/>
              <a:gd name="connsiteX0" fmla="*/ 3418 w 5215323"/>
              <a:gd name="connsiteY0" fmla="*/ 1343 h 3013786"/>
              <a:gd name="connsiteX1" fmla="*/ 5207063 w 5215323"/>
              <a:gd name="connsiteY1" fmla="*/ 0 h 3013786"/>
              <a:gd name="connsiteX2" fmla="*/ 5215304 w 5215323"/>
              <a:gd name="connsiteY2" fmla="*/ 3013777 h 3013786"/>
              <a:gd name="connsiteX3" fmla="*/ 3169 w 5215323"/>
              <a:gd name="connsiteY3" fmla="*/ 25862 h 3013786"/>
              <a:gd name="connsiteX4" fmla="*/ 3418 w 5215323"/>
              <a:gd name="connsiteY4" fmla="*/ 1343 h 3013786"/>
              <a:gd name="connsiteX0" fmla="*/ 11754 w 5223659"/>
              <a:gd name="connsiteY0" fmla="*/ 1343 h 3013786"/>
              <a:gd name="connsiteX1" fmla="*/ 5215399 w 5223659"/>
              <a:gd name="connsiteY1" fmla="*/ 0 h 3013786"/>
              <a:gd name="connsiteX2" fmla="*/ 5223640 w 5223659"/>
              <a:gd name="connsiteY2" fmla="*/ 3013777 h 3013786"/>
              <a:gd name="connsiteX3" fmla="*/ 0 w 5223659"/>
              <a:gd name="connsiteY3" fmla="*/ 19892 h 3013786"/>
              <a:gd name="connsiteX4" fmla="*/ 11754 w 5223659"/>
              <a:gd name="connsiteY4" fmla="*/ 1343 h 3013786"/>
              <a:gd name="connsiteX0" fmla="*/ 3419 w 5215324"/>
              <a:gd name="connsiteY0" fmla="*/ 1343 h 3013786"/>
              <a:gd name="connsiteX1" fmla="*/ 5207064 w 5215324"/>
              <a:gd name="connsiteY1" fmla="*/ 0 h 3013786"/>
              <a:gd name="connsiteX2" fmla="*/ 5215305 w 5215324"/>
              <a:gd name="connsiteY2" fmla="*/ 3013777 h 3013786"/>
              <a:gd name="connsiteX3" fmla="*/ 3169 w 5215324"/>
              <a:gd name="connsiteY3" fmla="*/ 21385 h 3013786"/>
              <a:gd name="connsiteX4" fmla="*/ 3419 w 5215324"/>
              <a:gd name="connsiteY4" fmla="*/ 1343 h 3013786"/>
              <a:gd name="connsiteX0" fmla="*/ 3419 w 5216596"/>
              <a:gd name="connsiteY0" fmla="*/ 5822 h 3018265"/>
              <a:gd name="connsiteX1" fmla="*/ 5215695 w 5216596"/>
              <a:gd name="connsiteY1" fmla="*/ 0 h 3018265"/>
              <a:gd name="connsiteX2" fmla="*/ 5215305 w 5216596"/>
              <a:gd name="connsiteY2" fmla="*/ 3018256 h 3018265"/>
              <a:gd name="connsiteX3" fmla="*/ 3169 w 5216596"/>
              <a:gd name="connsiteY3" fmla="*/ 25864 h 3018265"/>
              <a:gd name="connsiteX4" fmla="*/ 3419 w 5216596"/>
              <a:gd name="connsiteY4" fmla="*/ 5822 h 3018265"/>
              <a:gd name="connsiteX0" fmla="*/ 3419 w 5216596"/>
              <a:gd name="connsiteY0" fmla="*/ 313 h 3020177"/>
              <a:gd name="connsiteX1" fmla="*/ 5215695 w 5216596"/>
              <a:gd name="connsiteY1" fmla="*/ 1912 h 3020177"/>
              <a:gd name="connsiteX2" fmla="*/ 5215305 w 5216596"/>
              <a:gd name="connsiteY2" fmla="*/ 3020168 h 3020177"/>
              <a:gd name="connsiteX3" fmla="*/ 3169 w 5216596"/>
              <a:gd name="connsiteY3" fmla="*/ 27776 h 3020177"/>
              <a:gd name="connsiteX4" fmla="*/ 3419 w 5216596"/>
              <a:gd name="connsiteY4" fmla="*/ 313 h 3020177"/>
              <a:gd name="connsiteX0" fmla="*/ 8879 w 5222056"/>
              <a:gd name="connsiteY0" fmla="*/ 344 h 3020208"/>
              <a:gd name="connsiteX1" fmla="*/ 5221155 w 5222056"/>
              <a:gd name="connsiteY1" fmla="*/ 1943 h 3020208"/>
              <a:gd name="connsiteX2" fmla="*/ 5220765 w 5222056"/>
              <a:gd name="connsiteY2" fmla="*/ 3020199 h 3020208"/>
              <a:gd name="connsiteX3" fmla="*/ 0 w 5222056"/>
              <a:gd name="connsiteY3" fmla="*/ 24839 h 3020208"/>
              <a:gd name="connsiteX4" fmla="*/ 8879 w 5222056"/>
              <a:gd name="connsiteY4" fmla="*/ 344 h 302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2056" h="3020208">
                <a:moveTo>
                  <a:pt x="8879" y="344"/>
                </a:moveTo>
                <a:lnTo>
                  <a:pt x="5221155" y="1943"/>
                </a:lnTo>
                <a:cubicBezTo>
                  <a:pt x="5224427" y="1429690"/>
                  <a:pt x="5217493" y="1592452"/>
                  <a:pt x="5220765" y="3020199"/>
                </a:cubicBezTo>
                <a:cubicBezTo>
                  <a:pt x="5232530" y="3026321"/>
                  <a:pt x="-284" y="21809"/>
                  <a:pt x="0" y="24839"/>
                </a:cubicBezTo>
                <a:cubicBezTo>
                  <a:pt x="5747" y="23925"/>
                  <a:pt x="-1045" y="-3355"/>
                  <a:pt x="8879" y="344"/>
                </a:cubicBezTo>
                <a:close/>
              </a:path>
            </a:pathLst>
          </a:custGeom>
          <a:solidFill>
            <a:srgbClr val="0076BB">
              <a:alpha val="90000"/>
            </a:srgbClr>
          </a:solidFill>
        </p:spPr>
        <p:txBody>
          <a:bodyPr vert="horz" lIns="68580" tIns="34290" rIns="68580" bIns="34290" rtlCol="0" anchor="ctr">
            <a:normAutofit/>
          </a:bodyPr>
          <a:lstStyle>
            <a:lvl1pPr algn="l" defTabSz="457200" rtl="0" eaLnBrk="1" latinLnBrk="0" hangingPunct="1">
              <a:spcBef>
                <a:spcPct val="0"/>
              </a:spcBef>
              <a:buNone/>
              <a:defRPr sz="2400" b="0" i="0" kern="1200">
                <a:solidFill>
                  <a:schemeClr val="tx1">
                    <a:lumMod val="65000"/>
                    <a:lumOff val="35000"/>
                  </a:schemeClr>
                </a:solidFill>
                <a:latin typeface="Roboto Condensed Regular"/>
                <a:ea typeface="+mj-ea"/>
                <a:cs typeface="Roboto Condensed Regular"/>
              </a:defRPr>
            </a:lvl1pPr>
          </a:lstStyle>
          <a:p>
            <a:r>
              <a:rPr lang="en-US" sz="1800" dirty="0">
                <a:solidFill>
                  <a:srgbClr val="003E7A"/>
                </a:solidFill>
              </a:rPr>
              <a:t>   </a:t>
            </a:r>
          </a:p>
        </p:txBody>
      </p:sp>
      <p:pic>
        <p:nvPicPr>
          <p:cNvPr id="10" name="Picture 9">
            <a:extLst>
              <a:ext uri="{FF2B5EF4-FFF2-40B4-BE49-F238E27FC236}">
                <a16:creationId xmlns="" xmlns:a16="http://schemas.microsoft.com/office/drawing/2014/main" id="{0C686CA5-903D-E04C-ACCC-3E8D4E38B26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36165" y="93300"/>
            <a:ext cx="2158207" cy="490967"/>
          </a:xfrm>
          <a:prstGeom prst="rect">
            <a:avLst/>
          </a:prstGeom>
        </p:spPr>
      </p:pic>
      <p:sp>
        <p:nvSpPr>
          <p:cNvPr id="21" name="Rectangle 20">
            <a:extLst>
              <a:ext uri="{FF2B5EF4-FFF2-40B4-BE49-F238E27FC236}">
                <a16:creationId xmlns="" xmlns:a16="http://schemas.microsoft.com/office/drawing/2014/main" id="{6C3EFCDF-7E27-8A4D-B365-DDB91CCB419F}"/>
              </a:ext>
            </a:extLst>
          </p:cNvPr>
          <p:cNvSpPr/>
          <p:nvPr userDrawn="1"/>
        </p:nvSpPr>
        <p:spPr>
          <a:xfrm>
            <a:off x="932364" y="1847333"/>
            <a:ext cx="6929124" cy="243816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 xmlns:a16="http://schemas.microsoft.com/office/drawing/2014/main" id="{CA55896A-7921-3346-893C-051DBDB04B36}"/>
              </a:ext>
            </a:extLst>
          </p:cNvPr>
          <p:cNvCxnSpPr>
            <a:cxnSpLocks/>
          </p:cNvCxnSpPr>
          <p:nvPr userDrawn="1"/>
        </p:nvCxnSpPr>
        <p:spPr>
          <a:xfrm flipV="1">
            <a:off x="1400646" y="4047095"/>
            <a:ext cx="287595" cy="1"/>
          </a:xfrm>
          <a:prstGeom prst="line">
            <a:avLst/>
          </a:prstGeom>
          <a:ln w="25400">
            <a:solidFill>
              <a:srgbClr val="EE6127"/>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 xmlns:a16="http://schemas.microsoft.com/office/drawing/2014/main" id="{EC6DE3F8-496E-EC4C-A429-6464D219E872}"/>
              </a:ext>
            </a:extLst>
          </p:cNvPr>
          <p:cNvSpPr/>
          <p:nvPr userDrawn="1"/>
        </p:nvSpPr>
        <p:spPr>
          <a:xfrm>
            <a:off x="934720" y="4277638"/>
            <a:ext cx="6929124" cy="98830"/>
          </a:xfrm>
          <a:prstGeom prst="rect">
            <a:avLst/>
          </a:prstGeom>
          <a:solidFill>
            <a:srgbClr val="EE6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 xmlns:a16="http://schemas.microsoft.com/office/drawing/2014/main" id="{10660651-5FDC-6C43-BE1E-98D46F82D58E}"/>
              </a:ext>
            </a:extLst>
          </p:cNvPr>
          <p:cNvGrpSpPr/>
          <p:nvPr userDrawn="1"/>
        </p:nvGrpSpPr>
        <p:grpSpPr>
          <a:xfrm rot="5400000">
            <a:off x="7522608" y="4131634"/>
            <a:ext cx="1583738" cy="1663757"/>
            <a:chOff x="4390504" y="1781124"/>
            <a:chExt cx="2151216" cy="1742675"/>
          </a:xfrm>
          <a:solidFill>
            <a:srgbClr val="CFD3D3"/>
          </a:solidFill>
        </p:grpSpPr>
        <p:sp>
          <p:nvSpPr>
            <p:cNvPr id="14" name="Parallelogram 13">
              <a:extLst>
                <a:ext uri="{FF2B5EF4-FFF2-40B4-BE49-F238E27FC236}">
                  <a16:creationId xmlns="" xmlns:a16="http://schemas.microsoft.com/office/drawing/2014/main" id="{24DD57B9-F8A0-FA48-8E5D-A2EF8557B98D}"/>
                </a:ext>
              </a:extLst>
            </p:cNvPr>
            <p:cNvSpPr/>
            <p:nvPr/>
          </p:nvSpPr>
          <p:spPr>
            <a:xfrm flipH="1">
              <a:off x="4390504" y="1781124"/>
              <a:ext cx="2149652" cy="1742675"/>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40906"/>
                <a:gd name="connsiteY0" fmla="*/ 1566643 h 1731743"/>
                <a:gd name="connsiteX1" fmla="*/ 1960506 w 2140906"/>
                <a:gd name="connsiteY1" fmla="*/ 0 h 1731743"/>
                <a:gd name="connsiteX2" fmla="*/ 2140906 w 2140906"/>
                <a:gd name="connsiteY2" fmla="*/ 0 h 1731743"/>
                <a:gd name="connsiteX3" fmla="*/ 2600 w 2140906"/>
                <a:gd name="connsiteY3" fmla="*/ 1731743 h 1731743"/>
                <a:gd name="connsiteX4" fmla="*/ 0 w 2140906"/>
                <a:gd name="connsiteY4" fmla="*/ 1566643 h 1731743"/>
                <a:gd name="connsiteX0" fmla="*/ 6212 w 2147118"/>
                <a:gd name="connsiteY0" fmla="*/ 1566643 h 1742675"/>
                <a:gd name="connsiteX1" fmla="*/ 1966718 w 2147118"/>
                <a:gd name="connsiteY1" fmla="*/ 0 h 1742675"/>
                <a:gd name="connsiteX2" fmla="*/ 2147118 w 2147118"/>
                <a:gd name="connsiteY2" fmla="*/ 0 h 1742675"/>
                <a:gd name="connsiteX3" fmla="*/ 66 w 2147118"/>
                <a:gd name="connsiteY3" fmla="*/ 1742675 h 1742675"/>
                <a:gd name="connsiteX4" fmla="*/ 6212 w 2147118"/>
                <a:gd name="connsiteY4" fmla="*/ 1566643 h 1742675"/>
                <a:gd name="connsiteX0" fmla="*/ 0 w 2149652"/>
                <a:gd name="connsiteY0" fmla="*/ 1581948 h 1742675"/>
                <a:gd name="connsiteX1" fmla="*/ 1969252 w 2149652"/>
                <a:gd name="connsiteY1" fmla="*/ 0 h 1742675"/>
                <a:gd name="connsiteX2" fmla="*/ 2149652 w 2149652"/>
                <a:gd name="connsiteY2" fmla="*/ 0 h 1742675"/>
                <a:gd name="connsiteX3" fmla="*/ 2600 w 2149652"/>
                <a:gd name="connsiteY3" fmla="*/ 1742675 h 1742675"/>
                <a:gd name="connsiteX4" fmla="*/ 0 w 2149652"/>
                <a:gd name="connsiteY4" fmla="*/ 1581948 h 1742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652" h="1742675">
                  <a:moveTo>
                    <a:pt x="0" y="1581948"/>
                  </a:moveTo>
                  <a:lnTo>
                    <a:pt x="1969252" y="0"/>
                  </a:lnTo>
                  <a:lnTo>
                    <a:pt x="2149652" y="0"/>
                  </a:lnTo>
                  <a:lnTo>
                    <a:pt x="2600" y="1742675"/>
                  </a:lnTo>
                  <a:cubicBezTo>
                    <a:pt x="1733" y="1687642"/>
                    <a:pt x="867" y="1636981"/>
                    <a:pt x="0" y="158194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5" name="Parallelogram 13">
              <a:extLst>
                <a:ext uri="{FF2B5EF4-FFF2-40B4-BE49-F238E27FC236}">
                  <a16:creationId xmlns="" xmlns:a16="http://schemas.microsoft.com/office/drawing/2014/main" id="{D871A00C-26FB-3F48-89FE-0F80F8135A6D}"/>
                </a:ext>
              </a:extLst>
            </p:cNvPr>
            <p:cNvSpPr/>
            <p:nvPr/>
          </p:nvSpPr>
          <p:spPr>
            <a:xfrm flipH="1">
              <a:off x="4704828" y="1781124"/>
              <a:ext cx="1833925" cy="1488676"/>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31381"/>
                <a:gd name="connsiteY0" fmla="*/ 1566643 h 1566643"/>
                <a:gd name="connsiteX1" fmla="*/ 1950981 w 2131381"/>
                <a:gd name="connsiteY1" fmla="*/ 0 h 1566643"/>
                <a:gd name="connsiteX2" fmla="*/ 2131381 w 2131381"/>
                <a:gd name="connsiteY2" fmla="*/ 0 h 1566643"/>
                <a:gd name="connsiteX3" fmla="*/ 310575 w 2131381"/>
                <a:gd name="connsiteY3" fmla="*/ 1477743 h 1566643"/>
                <a:gd name="connsiteX4" fmla="*/ 0 w 2131381"/>
                <a:gd name="connsiteY4" fmla="*/ 1566643 h 1566643"/>
                <a:gd name="connsiteX0" fmla="*/ 575 w 1820806"/>
                <a:gd name="connsiteY0" fmla="*/ 1331693 h 1477743"/>
                <a:gd name="connsiteX1" fmla="*/ 1640406 w 1820806"/>
                <a:gd name="connsiteY1" fmla="*/ 0 h 1477743"/>
                <a:gd name="connsiteX2" fmla="*/ 1820806 w 1820806"/>
                <a:gd name="connsiteY2" fmla="*/ 0 h 1477743"/>
                <a:gd name="connsiteX3" fmla="*/ 0 w 1820806"/>
                <a:gd name="connsiteY3" fmla="*/ 1477743 h 1477743"/>
                <a:gd name="connsiteX4" fmla="*/ 575 w 1820806"/>
                <a:gd name="connsiteY4" fmla="*/ 1331693 h 1477743"/>
                <a:gd name="connsiteX0" fmla="*/ 13694 w 1833925"/>
                <a:gd name="connsiteY0" fmla="*/ 1331693 h 1488676"/>
                <a:gd name="connsiteX1" fmla="*/ 1653525 w 1833925"/>
                <a:gd name="connsiteY1" fmla="*/ 0 h 1488676"/>
                <a:gd name="connsiteX2" fmla="*/ 1833925 w 1833925"/>
                <a:gd name="connsiteY2" fmla="*/ 0 h 1488676"/>
                <a:gd name="connsiteX3" fmla="*/ 0 w 1833925"/>
                <a:gd name="connsiteY3" fmla="*/ 1488676 h 1488676"/>
                <a:gd name="connsiteX4" fmla="*/ 13694 w 1833925"/>
                <a:gd name="connsiteY4" fmla="*/ 1331693 h 1488676"/>
                <a:gd name="connsiteX0" fmla="*/ 2762 w 1833925"/>
                <a:gd name="connsiteY0" fmla="*/ 1344812 h 1488676"/>
                <a:gd name="connsiteX1" fmla="*/ 1653525 w 1833925"/>
                <a:gd name="connsiteY1" fmla="*/ 0 h 1488676"/>
                <a:gd name="connsiteX2" fmla="*/ 1833925 w 1833925"/>
                <a:gd name="connsiteY2" fmla="*/ 0 h 1488676"/>
                <a:gd name="connsiteX3" fmla="*/ 0 w 1833925"/>
                <a:gd name="connsiteY3" fmla="*/ 1488676 h 1488676"/>
                <a:gd name="connsiteX4" fmla="*/ 2762 w 1833925"/>
                <a:gd name="connsiteY4" fmla="*/ 1344812 h 1488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3925" h="1488676">
                  <a:moveTo>
                    <a:pt x="2762" y="1344812"/>
                  </a:moveTo>
                  <a:lnTo>
                    <a:pt x="1653525" y="0"/>
                  </a:lnTo>
                  <a:lnTo>
                    <a:pt x="1833925" y="0"/>
                  </a:lnTo>
                  <a:lnTo>
                    <a:pt x="0" y="1488676"/>
                  </a:lnTo>
                  <a:cubicBezTo>
                    <a:pt x="192" y="1439993"/>
                    <a:pt x="2570" y="1393495"/>
                    <a:pt x="2762" y="134481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Parallelogram 13">
              <a:extLst>
                <a:ext uri="{FF2B5EF4-FFF2-40B4-BE49-F238E27FC236}">
                  <a16:creationId xmlns="" xmlns:a16="http://schemas.microsoft.com/office/drawing/2014/main" id="{59AD9A0D-304A-3849-9653-C7B1979503D9}"/>
                </a:ext>
              </a:extLst>
            </p:cNvPr>
            <p:cNvSpPr/>
            <p:nvPr/>
          </p:nvSpPr>
          <p:spPr>
            <a:xfrm flipH="1">
              <a:off x="5019153" y="1781124"/>
              <a:ext cx="1520026" cy="1235874"/>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31381"/>
                <a:gd name="connsiteY0" fmla="*/ 1566643 h 1566643"/>
                <a:gd name="connsiteX1" fmla="*/ 1950981 w 2131381"/>
                <a:gd name="connsiteY1" fmla="*/ 0 h 1566643"/>
                <a:gd name="connsiteX2" fmla="*/ 2131381 w 2131381"/>
                <a:gd name="connsiteY2" fmla="*/ 0 h 1566643"/>
                <a:gd name="connsiteX3" fmla="*/ 621725 w 2131381"/>
                <a:gd name="connsiteY3" fmla="*/ 1220568 h 1566643"/>
                <a:gd name="connsiteX4" fmla="*/ 0 w 2131381"/>
                <a:gd name="connsiteY4" fmla="*/ 1566643 h 1566643"/>
                <a:gd name="connsiteX0" fmla="*/ 575 w 1509656"/>
                <a:gd name="connsiteY0" fmla="*/ 1068168 h 1220568"/>
                <a:gd name="connsiteX1" fmla="*/ 1329256 w 1509656"/>
                <a:gd name="connsiteY1" fmla="*/ 0 h 1220568"/>
                <a:gd name="connsiteX2" fmla="*/ 1509656 w 1509656"/>
                <a:gd name="connsiteY2" fmla="*/ 0 h 1220568"/>
                <a:gd name="connsiteX3" fmla="*/ 0 w 1509656"/>
                <a:gd name="connsiteY3" fmla="*/ 1220568 h 1220568"/>
                <a:gd name="connsiteX4" fmla="*/ 575 w 1509656"/>
                <a:gd name="connsiteY4" fmla="*/ 1068168 h 1220568"/>
                <a:gd name="connsiteX0" fmla="*/ 9321 w 1518402"/>
                <a:gd name="connsiteY0" fmla="*/ 1068168 h 1235874"/>
                <a:gd name="connsiteX1" fmla="*/ 1338002 w 1518402"/>
                <a:gd name="connsiteY1" fmla="*/ 0 h 1235874"/>
                <a:gd name="connsiteX2" fmla="*/ 1518402 w 1518402"/>
                <a:gd name="connsiteY2" fmla="*/ 0 h 1235874"/>
                <a:gd name="connsiteX3" fmla="*/ 0 w 1518402"/>
                <a:gd name="connsiteY3" fmla="*/ 1235874 h 1235874"/>
                <a:gd name="connsiteX4" fmla="*/ 9321 w 1518402"/>
                <a:gd name="connsiteY4" fmla="*/ 1068168 h 1235874"/>
                <a:gd name="connsiteX0" fmla="*/ 13 w 1520026"/>
                <a:gd name="connsiteY0" fmla="*/ 1079100 h 1235874"/>
                <a:gd name="connsiteX1" fmla="*/ 1339626 w 1520026"/>
                <a:gd name="connsiteY1" fmla="*/ 0 h 1235874"/>
                <a:gd name="connsiteX2" fmla="*/ 1520026 w 1520026"/>
                <a:gd name="connsiteY2" fmla="*/ 0 h 1235874"/>
                <a:gd name="connsiteX3" fmla="*/ 1624 w 1520026"/>
                <a:gd name="connsiteY3" fmla="*/ 1235874 h 1235874"/>
                <a:gd name="connsiteX4" fmla="*/ 13 w 1520026"/>
                <a:gd name="connsiteY4" fmla="*/ 1079100 h 1235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026" h="1235874">
                  <a:moveTo>
                    <a:pt x="13" y="1079100"/>
                  </a:moveTo>
                  <a:lnTo>
                    <a:pt x="1339626" y="0"/>
                  </a:lnTo>
                  <a:lnTo>
                    <a:pt x="1520026" y="0"/>
                  </a:lnTo>
                  <a:lnTo>
                    <a:pt x="1624" y="1235874"/>
                  </a:lnTo>
                  <a:cubicBezTo>
                    <a:pt x="1816" y="1185074"/>
                    <a:pt x="-179" y="1129900"/>
                    <a:pt x="13" y="107910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 name="Parallelogram 13">
              <a:extLst>
                <a:ext uri="{FF2B5EF4-FFF2-40B4-BE49-F238E27FC236}">
                  <a16:creationId xmlns="" xmlns:a16="http://schemas.microsoft.com/office/drawing/2014/main" id="{F02B4C93-73D9-1148-AC0E-30E194E84A9C}"/>
                </a:ext>
              </a:extLst>
            </p:cNvPr>
            <p:cNvSpPr/>
            <p:nvPr/>
          </p:nvSpPr>
          <p:spPr>
            <a:xfrm flipH="1">
              <a:off x="5339828" y="1781124"/>
              <a:ext cx="1199913" cy="974325"/>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31381"/>
                <a:gd name="connsiteY0" fmla="*/ 1566643 h 1566643"/>
                <a:gd name="connsiteX1" fmla="*/ 1950981 w 2131381"/>
                <a:gd name="connsiteY1" fmla="*/ 0 h 1566643"/>
                <a:gd name="connsiteX2" fmla="*/ 2131381 w 2131381"/>
                <a:gd name="connsiteY2" fmla="*/ 0 h 1566643"/>
                <a:gd name="connsiteX3" fmla="*/ 942400 w 2131381"/>
                <a:gd name="connsiteY3" fmla="*/ 963393 h 1566643"/>
                <a:gd name="connsiteX4" fmla="*/ 0 w 2131381"/>
                <a:gd name="connsiteY4" fmla="*/ 1566643 h 1566643"/>
                <a:gd name="connsiteX0" fmla="*/ 0 w 1194756"/>
                <a:gd name="connsiteY0" fmla="*/ 823693 h 963393"/>
                <a:gd name="connsiteX1" fmla="*/ 1014356 w 1194756"/>
                <a:gd name="connsiteY1" fmla="*/ 0 h 963393"/>
                <a:gd name="connsiteX2" fmla="*/ 1194756 w 1194756"/>
                <a:gd name="connsiteY2" fmla="*/ 0 h 963393"/>
                <a:gd name="connsiteX3" fmla="*/ 5775 w 1194756"/>
                <a:gd name="connsiteY3" fmla="*/ 963393 h 963393"/>
                <a:gd name="connsiteX4" fmla="*/ 0 w 1194756"/>
                <a:gd name="connsiteY4" fmla="*/ 823693 h 963393"/>
                <a:gd name="connsiteX0" fmla="*/ 5157 w 1199913"/>
                <a:gd name="connsiteY0" fmla="*/ 823693 h 974325"/>
                <a:gd name="connsiteX1" fmla="*/ 1019513 w 1199913"/>
                <a:gd name="connsiteY1" fmla="*/ 0 h 974325"/>
                <a:gd name="connsiteX2" fmla="*/ 1199913 w 1199913"/>
                <a:gd name="connsiteY2" fmla="*/ 0 h 974325"/>
                <a:gd name="connsiteX3" fmla="*/ 0 w 1199913"/>
                <a:gd name="connsiteY3" fmla="*/ 974325 h 974325"/>
                <a:gd name="connsiteX4" fmla="*/ 5157 w 1199913"/>
                <a:gd name="connsiteY4" fmla="*/ 823693 h 974325"/>
                <a:gd name="connsiteX0" fmla="*/ 784 w 1199913"/>
                <a:gd name="connsiteY0" fmla="*/ 834625 h 974325"/>
                <a:gd name="connsiteX1" fmla="*/ 1019513 w 1199913"/>
                <a:gd name="connsiteY1" fmla="*/ 0 h 974325"/>
                <a:gd name="connsiteX2" fmla="*/ 1199913 w 1199913"/>
                <a:gd name="connsiteY2" fmla="*/ 0 h 974325"/>
                <a:gd name="connsiteX3" fmla="*/ 0 w 1199913"/>
                <a:gd name="connsiteY3" fmla="*/ 974325 h 974325"/>
                <a:gd name="connsiteX4" fmla="*/ 784 w 1199913"/>
                <a:gd name="connsiteY4" fmla="*/ 834625 h 97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913" h="974325">
                  <a:moveTo>
                    <a:pt x="784" y="834625"/>
                  </a:moveTo>
                  <a:lnTo>
                    <a:pt x="1019513" y="0"/>
                  </a:lnTo>
                  <a:lnTo>
                    <a:pt x="1199913" y="0"/>
                  </a:lnTo>
                  <a:lnTo>
                    <a:pt x="0" y="974325"/>
                  </a:lnTo>
                  <a:cubicBezTo>
                    <a:pt x="261" y="927758"/>
                    <a:pt x="523" y="881192"/>
                    <a:pt x="784" y="83462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8" name="Parallelogram 13">
              <a:extLst>
                <a:ext uri="{FF2B5EF4-FFF2-40B4-BE49-F238E27FC236}">
                  <a16:creationId xmlns="" xmlns:a16="http://schemas.microsoft.com/office/drawing/2014/main" id="{F19BBA15-6698-0443-BCE0-98DDC5349332}"/>
                </a:ext>
              </a:extLst>
            </p:cNvPr>
            <p:cNvSpPr/>
            <p:nvPr/>
          </p:nvSpPr>
          <p:spPr>
            <a:xfrm flipH="1">
              <a:off x="5666853" y="1781124"/>
              <a:ext cx="874867" cy="722302"/>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31381"/>
                <a:gd name="connsiteY0" fmla="*/ 1566643 h 1566643"/>
                <a:gd name="connsiteX1" fmla="*/ 1950981 w 2131381"/>
                <a:gd name="connsiteY1" fmla="*/ 0 h 1566643"/>
                <a:gd name="connsiteX2" fmla="*/ 2131381 w 2131381"/>
                <a:gd name="connsiteY2" fmla="*/ 0 h 1566643"/>
                <a:gd name="connsiteX3" fmla="*/ 1278950 w 2131381"/>
                <a:gd name="connsiteY3" fmla="*/ 696693 h 1566643"/>
                <a:gd name="connsiteX4" fmla="*/ 0 w 2131381"/>
                <a:gd name="connsiteY4" fmla="*/ 1566643 h 1566643"/>
                <a:gd name="connsiteX0" fmla="*/ 0 w 858206"/>
                <a:gd name="connsiteY0" fmla="*/ 553818 h 696693"/>
                <a:gd name="connsiteX1" fmla="*/ 677806 w 858206"/>
                <a:gd name="connsiteY1" fmla="*/ 0 h 696693"/>
                <a:gd name="connsiteX2" fmla="*/ 858206 w 858206"/>
                <a:gd name="connsiteY2" fmla="*/ 0 h 696693"/>
                <a:gd name="connsiteX3" fmla="*/ 5775 w 858206"/>
                <a:gd name="connsiteY3" fmla="*/ 696693 h 696693"/>
                <a:gd name="connsiteX4" fmla="*/ 0 w 858206"/>
                <a:gd name="connsiteY4" fmla="*/ 553818 h 696693"/>
                <a:gd name="connsiteX0" fmla="*/ 10100 w 868306"/>
                <a:gd name="connsiteY0" fmla="*/ 553818 h 715743"/>
                <a:gd name="connsiteX1" fmla="*/ 687906 w 868306"/>
                <a:gd name="connsiteY1" fmla="*/ 0 h 715743"/>
                <a:gd name="connsiteX2" fmla="*/ 868306 w 868306"/>
                <a:gd name="connsiteY2" fmla="*/ 0 h 715743"/>
                <a:gd name="connsiteX3" fmla="*/ 0 w 868306"/>
                <a:gd name="connsiteY3" fmla="*/ 715743 h 715743"/>
                <a:gd name="connsiteX4" fmla="*/ 10100 w 868306"/>
                <a:gd name="connsiteY4" fmla="*/ 553818 h 715743"/>
                <a:gd name="connsiteX0" fmla="*/ 0 w 873512"/>
                <a:gd name="connsiteY0" fmla="*/ 566937 h 715743"/>
                <a:gd name="connsiteX1" fmla="*/ 693112 w 873512"/>
                <a:gd name="connsiteY1" fmla="*/ 0 h 715743"/>
                <a:gd name="connsiteX2" fmla="*/ 873512 w 873512"/>
                <a:gd name="connsiteY2" fmla="*/ 0 h 715743"/>
                <a:gd name="connsiteX3" fmla="*/ 5206 w 873512"/>
                <a:gd name="connsiteY3" fmla="*/ 715743 h 715743"/>
                <a:gd name="connsiteX4" fmla="*/ 0 w 873512"/>
                <a:gd name="connsiteY4" fmla="*/ 566937 h 715743"/>
                <a:gd name="connsiteX0" fmla="*/ 1353 w 874865"/>
                <a:gd name="connsiteY0" fmla="*/ 566937 h 722302"/>
                <a:gd name="connsiteX1" fmla="*/ 694465 w 874865"/>
                <a:gd name="connsiteY1" fmla="*/ 0 h 722302"/>
                <a:gd name="connsiteX2" fmla="*/ 874865 w 874865"/>
                <a:gd name="connsiteY2" fmla="*/ 0 h 722302"/>
                <a:gd name="connsiteX3" fmla="*/ 0 w 874865"/>
                <a:gd name="connsiteY3" fmla="*/ 722302 h 722302"/>
                <a:gd name="connsiteX4" fmla="*/ 1353 w 874865"/>
                <a:gd name="connsiteY4" fmla="*/ 566937 h 722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865" h="722302">
                  <a:moveTo>
                    <a:pt x="1353" y="566937"/>
                  </a:moveTo>
                  <a:lnTo>
                    <a:pt x="694465" y="0"/>
                  </a:lnTo>
                  <a:lnTo>
                    <a:pt x="874865" y="0"/>
                  </a:lnTo>
                  <a:lnTo>
                    <a:pt x="0" y="722302"/>
                  </a:lnTo>
                  <a:lnTo>
                    <a:pt x="1353" y="56693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9" name="Parallelogram 13">
              <a:extLst>
                <a:ext uri="{FF2B5EF4-FFF2-40B4-BE49-F238E27FC236}">
                  <a16:creationId xmlns="" xmlns:a16="http://schemas.microsoft.com/office/drawing/2014/main" id="{BA03BF16-6732-2947-8EBB-71483204F57D}"/>
                </a:ext>
              </a:extLst>
            </p:cNvPr>
            <p:cNvSpPr/>
            <p:nvPr/>
          </p:nvSpPr>
          <p:spPr>
            <a:xfrm flipH="1">
              <a:off x="5978003" y="1781124"/>
              <a:ext cx="560954" cy="446077"/>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31381"/>
                <a:gd name="connsiteY0" fmla="*/ 1566643 h 1566643"/>
                <a:gd name="connsiteX1" fmla="*/ 1950981 w 2131381"/>
                <a:gd name="connsiteY1" fmla="*/ 0 h 1566643"/>
                <a:gd name="connsiteX2" fmla="*/ 2131381 w 2131381"/>
                <a:gd name="connsiteY2" fmla="*/ 0 h 1566643"/>
                <a:gd name="connsiteX3" fmla="*/ 1577400 w 2131381"/>
                <a:gd name="connsiteY3" fmla="*/ 439518 h 1566643"/>
                <a:gd name="connsiteX4" fmla="*/ 0 w 2131381"/>
                <a:gd name="connsiteY4" fmla="*/ 1566643 h 1566643"/>
                <a:gd name="connsiteX0" fmla="*/ 0 w 556581"/>
                <a:gd name="connsiteY0" fmla="*/ 302993 h 439518"/>
                <a:gd name="connsiteX1" fmla="*/ 376181 w 556581"/>
                <a:gd name="connsiteY1" fmla="*/ 0 h 439518"/>
                <a:gd name="connsiteX2" fmla="*/ 556581 w 556581"/>
                <a:gd name="connsiteY2" fmla="*/ 0 h 439518"/>
                <a:gd name="connsiteX3" fmla="*/ 2600 w 556581"/>
                <a:gd name="connsiteY3" fmla="*/ 439518 h 439518"/>
                <a:gd name="connsiteX4" fmla="*/ 0 w 556581"/>
                <a:gd name="connsiteY4" fmla="*/ 302993 h 439518"/>
                <a:gd name="connsiteX0" fmla="*/ 0 w 556581"/>
                <a:gd name="connsiteY0" fmla="*/ 302993 h 439518"/>
                <a:gd name="connsiteX1" fmla="*/ 376181 w 556581"/>
                <a:gd name="connsiteY1" fmla="*/ 0 h 439518"/>
                <a:gd name="connsiteX2" fmla="*/ 556581 w 556581"/>
                <a:gd name="connsiteY2" fmla="*/ 0 h 439518"/>
                <a:gd name="connsiteX3" fmla="*/ 2600 w 556581"/>
                <a:gd name="connsiteY3" fmla="*/ 439518 h 439518"/>
                <a:gd name="connsiteX4" fmla="*/ 0 w 556581"/>
                <a:gd name="connsiteY4" fmla="*/ 302993 h 439518"/>
                <a:gd name="connsiteX0" fmla="*/ 8386 w 564967"/>
                <a:gd name="connsiteY0" fmla="*/ 302993 h 446077"/>
                <a:gd name="connsiteX1" fmla="*/ 384567 w 564967"/>
                <a:gd name="connsiteY1" fmla="*/ 0 h 446077"/>
                <a:gd name="connsiteX2" fmla="*/ 564967 w 564967"/>
                <a:gd name="connsiteY2" fmla="*/ 0 h 446077"/>
                <a:gd name="connsiteX3" fmla="*/ 53 w 564967"/>
                <a:gd name="connsiteY3" fmla="*/ 446077 h 446077"/>
                <a:gd name="connsiteX4" fmla="*/ 8386 w 564967"/>
                <a:gd name="connsiteY4" fmla="*/ 302993 h 446077"/>
                <a:gd name="connsiteX0" fmla="*/ 4050 w 565004"/>
                <a:gd name="connsiteY0" fmla="*/ 307366 h 446077"/>
                <a:gd name="connsiteX1" fmla="*/ 384604 w 565004"/>
                <a:gd name="connsiteY1" fmla="*/ 0 h 446077"/>
                <a:gd name="connsiteX2" fmla="*/ 565004 w 565004"/>
                <a:gd name="connsiteY2" fmla="*/ 0 h 446077"/>
                <a:gd name="connsiteX3" fmla="*/ 90 w 565004"/>
                <a:gd name="connsiteY3" fmla="*/ 446077 h 446077"/>
                <a:gd name="connsiteX4" fmla="*/ 4050 w 565004"/>
                <a:gd name="connsiteY4" fmla="*/ 307366 h 446077"/>
                <a:gd name="connsiteX0" fmla="*/ 0 w 560954"/>
                <a:gd name="connsiteY0" fmla="*/ 307366 h 446077"/>
                <a:gd name="connsiteX1" fmla="*/ 380554 w 560954"/>
                <a:gd name="connsiteY1" fmla="*/ 0 h 446077"/>
                <a:gd name="connsiteX2" fmla="*/ 560954 w 560954"/>
                <a:gd name="connsiteY2" fmla="*/ 0 h 446077"/>
                <a:gd name="connsiteX3" fmla="*/ 2600 w 560954"/>
                <a:gd name="connsiteY3" fmla="*/ 446077 h 446077"/>
                <a:gd name="connsiteX4" fmla="*/ 0 w 560954"/>
                <a:gd name="connsiteY4" fmla="*/ 307366 h 446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954" h="446077">
                  <a:moveTo>
                    <a:pt x="0" y="307366"/>
                  </a:moveTo>
                  <a:lnTo>
                    <a:pt x="380554" y="0"/>
                  </a:lnTo>
                  <a:lnTo>
                    <a:pt x="560954" y="0"/>
                  </a:lnTo>
                  <a:lnTo>
                    <a:pt x="2600" y="446077"/>
                  </a:lnTo>
                  <a:cubicBezTo>
                    <a:pt x="1733" y="400569"/>
                    <a:pt x="867" y="308424"/>
                    <a:pt x="0" y="30736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0" name="Parallelogram 13">
              <a:extLst>
                <a:ext uri="{FF2B5EF4-FFF2-40B4-BE49-F238E27FC236}">
                  <a16:creationId xmlns="" xmlns:a16="http://schemas.microsoft.com/office/drawing/2014/main" id="{B41A0D80-422B-FF42-995C-2CDFF41F162C}"/>
                </a:ext>
              </a:extLst>
            </p:cNvPr>
            <p:cNvSpPr/>
            <p:nvPr/>
          </p:nvSpPr>
          <p:spPr>
            <a:xfrm flipH="1">
              <a:off x="6289153" y="1781124"/>
              <a:ext cx="252356" cy="201393"/>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31381"/>
                <a:gd name="connsiteY0" fmla="*/ 1566643 h 1566643"/>
                <a:gd name="connsiteX1" fmla="*/ 1950981 w 2131381"/>
                <a:gd name="connsiteY1" fmla="*/ 0 h 1566643"/>
                <a:gd name="connsiteX2" fmla="*/ 2131381 w 2131381"/>
                <a:gd name="connsiteY2" fmla="*/ 0 h 1566643"/>
                <a:gd name="connsiteX3" fmla="*/ 1879025 w 2131381"/>
                <a:gd name="connsiteY3" fmla="*/ 201393 h 1566643"/>
                <a:gd name="connsiteX4" fmla="*/ 0 w 2131381"/>
                <a:gd name="connsiteY4" fmla="*/ 1566643 h 1566643"/>
                <a:gd name="connsiteX0" fmla="*/ 3750 w 252356"/>
                <a:gd name="connsiteY0" fmla="*/ 45818 h 201393"/>
                <a:gd name="connsiteX1" fmla="*/ 71956 w 252356"/>
                <a:gd name="connsiteY1" fmla="*/ 0 h 201393"/>
                <a:gd name="connsiteX2" fmla="*/ 252356 w 252356"/>
                <a:gd name="connsiteY2" fmla="*/ 0 h 201393"/>
                <a:gd name="connsiteX3" fmla="*/ 0 w 252356"/>
                <a:gd name="connsiteY3" fmla="*/ 201393 h 201393"/>
                <a:gd name="connsiteX4" fmla="*/ 3750 w 252356"/>
                <a:gd name="connsiteY4" fmla="*/ 45818 h 201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56" h="201393">
                  <a:moveTo>
                    <a:pt x="3750" y="45818"/>
                  </a:moveTo>
                  <a:lnTo>
                    <a:pt x="71956" y="0"/>
                  </a:lnTo>
                  <a:lnTo>
                    <a:pt x="252356" y="0"/>
                  </a:lnTo>
                  <a:lnTo>
                    <a:pt x="0" y="201393"/>
                  </a:lnTo>
                  <a:lnTo>
                    <a:pt x="3750" y="4581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 name="Footer Placeholder 4"/>
          <p:cNvSpPr>
            <a:spLocks noGrp="1"/>
          </p:cNvSpPr>
          <p:nvPr>
            <p:ph type="ftr" sz="quarter" idx="11"/>
          </p:nvPr>
        </p:nvSpPr>
        <p:spPr>
          <a:xfrm>
            <a:off x="2853876" y="5841750"/>
            <a:ext cx="3086100" cy="218062"/>
          </a:xfrm>
          <a:prstGeom prst="rect">
            <a:avLst/>
          </a:prstGeom>
        </p:spPr>
        <p:txBody>
          <a:bodyPr/>
          <a:lstStyle/>
          <a:p>
            <a:endParaRPr lang="en-US"/>
          </a:p>
        </p:txBody>
      </p:sp>
      <p:sp>
        <p:nvSpPr>
          <p:cNvPr id="6" name="Slide Number Placeholder 5"/>
          <p:cNvSpPr>
            <a:spLocks noGrp="1"/>
          </p:cNvSpPr>
          <p:nvPr>
            <p:ph type="sldNum" sz="quarter" idx="12"/>
          </p:nvPr>
        </p:nvSpPr>
        <p:spPr>
          <a:xfrm>
            <a:off x="8715522" y="5804084"/>
            <a:ext cx="338437" cy="281178"/>
          </a:xfrm>
          <a:prstGeom prst="rect">
            <a:avLst/>
          </a:prstGeom>
        </p:spPr>
        <p:txBody>
          <a:bodyPr/>
          <a:lstStyle/>
          <a:p>
            <a:fld id="{69460B0C-4120-E040-AC75-5D0AD8891616}" type="slidenum">
              <a:rPr lang="en-US" smtClean="0"/>
              <a:pPr/>
              <a:t>‹#›</a:t>
            </a:fld>
            <a:endParaRPr lang="en-US"/>
          </a:p>
        </p:txBody>
      </p:sp>
      <p:sp>
        <p:nvSpPr>
          <p:cNvPr id="23" name="Text Placeholder 22">
            <a:extLst>
              <a:ext uri="{FF2B5EF4-FFF2-40B4-BE49-F238E27FC236}">
                <a16:creationId xmlns="" xmlns:a16="http://schemas.microsoft.com/office/drawing/2014/main" id="{5E642CD1-61E2-4443-8B43-505D498CAEB4}"/>
              </a:ext>
            </a:extLst>
          </p:cNvPr>
          <p:cNvSpPr>
            <a:spLocks noGrp="1"/>
          </p:cNvSpPr>
          <p:nvPr>
            <p:ph type="body" sz="quarter" idx="13" hasCustomPrompt="1"/>
          </p:nvPr>
        </p:nvSpPr>
        <p:spPr>
          <a:xfrm>
            <a:off x="1400646" y="3837255"/>
            <a:ext cx="5676900" cy="83100"/>
          </a:xfrm>
        </p:spPr>
        <p:txBody>
          <a:bodyPr lIns="0" tIns="0" rIns="0" bIns="0">
            <a:spAutoFit/>
          </a:bodyPr>
          <a:lstStyle>
            <a:lvl1pPr marL="0" indent="0">
              <a:buFontTx/>
              <a:buNone/>
              <a:defRPr sz="600" b="1" i="0" cap="all" spc="200" baseline="0">
                <a:solidFill>
                  <a:schemeClr val="accent3"/>
                </a:solidFill>
              </a:defRPr>
            </a:lvl1pPr>
            <a:lvl2pPr marL="342900" indent="0">
              <a:buFontTx/>
              <a:buNone/>
              <a:defRPr sz="600" b="1" spc="200" baseline="0"/>
            </a:lvl2pPr>
            <a:lvl3pPr marL="685800" indent="0">
              <a:buFontTx/>
              <a:buNone/>
              <a:defRPr sz="600" b="1" spc="200" baseline="0"/>
            </a:lvl3pPr>
            <a:lvl4pPr marL="1028700" indent="0">
              <a:buFontTx/>
              <a:buNone/>
              <a:defRPr sz="600" b="1" spc="200" baseline="0"/>
            </a:lvl4pPr>
            <a:lvl5pPr marL="1371600" indent="0">
              <a:buFontTx/>
              <a:buNone/>
              <a:defRPr sz="600" b="1" spc="200" baseline="0"/>
            </a:lvl5pPr>
          </a:lstStyle>
          <a:p>
            <a:pPr lvl="0"/>
            <a:r>
              <a:rPr lang="en-US" dirty="0"/>
              <a:t>Click to edit Description</a:t>
            </a:r>
          </a:p>
        </p:txBody>
      </p:sp>
      <p:sp>
        <p:nvSpPr>
          <p:cNvPr id="26" name="Text Placeholder 2">
            <a:extLst>
              <a:ext uri="{FF2B5EF4-FFF2-40B4-BE49-F238E27FC236}">
                <a16:creationId xmlns="" xmlns:a16="http://schemas.microsoft.com/office/drawing/2014/main" id="{883E60E2-0419-6D4E-AEA4-880B2BB2D536}"/>
              </a:ext>
            </a:extLst>
          </p:cNvPr>
          <p:cNvSpPr>
            <a:spLocks noGrp="1"/>
          </p:cNvSpPr>
          <p:nvPr>
            <p:ph type="body" idx="15" hasCustomPrompt="1"/>
          </p:nvPr>
        </p:nvSpPr>
        <p:spPr>
          <a:xfrm>
            <a:off x="1440570" y="2105164"/>
            <a:ext cx="6284526" cy="1118889"/>
          </a:xfrm>
          <a:prstGeom prst="rect">
            <a:avLst/>
          </a:prstGeom>
        </p:spPr>
        <p:txBody>
          <a:bodyPr anchor="b" anchorCtr="0"/>
          <a:lstStyle>
            <a:lvl1pPr marL="0" indent="0" algn="l">
              <a:spcBef>
                <a:spcPts val="0"/>
              </a:spcBef>
              <a:buNone/>
              <a:defRPr sz="4000" b="1">
                <a:solidFill>
                  <a:srgbClr val="264459"/>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7" name="Text Placeholder 2">
            <a:extLst>
              <a:ext uri="{FF2B5EF4-FFF2-40B4-BE49-F238E27FC236}">
                <a16:creationId xmlns="" xmlns:a16="http://schemas.microsoft.com/office/drawing/2014/main" id="{452AE3F2-8507-5646-8BCD-EC02DA853C23}"/>
              </a:ext>
            </a:extLst>
          </p:cNvPr>
          <p:cNvSpPr>
            <a:spLocks noGrp="1"/>
          </p:cNvSpPr>
          <p:nvPr>
            <p:ph type="body" idx="14" hasCustomPrompt="1"/>
          </p:nvPr>
        </p:nvSpPr>
        <p:spPr>
          <a:xfrm>
            <a:off x="2169734" y="3224053"/>
            <a:ext cx="5237378" cy="522235"/>
          </a:xfrm>
          <a:prstGeom prst="rect">
            <a:avLst/>
          </a:prstGeom>
        </p:spPr>
        <p:txBody>
          <a:bodyPr anchor="t" anchorCtr="0"/>
          <a:lstStyle>
            <a:lvl1pPr marL="0" indent="0" algn="l">
              <a:spcBef>
                <a:spcPts val="0"/>
              </a:spcBef>
              <a:buNone/>
              <a:defRPr sz="20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Tree>
    <p:extLst>
      <p:ext uri="{BB962C8B-B14F-4D97-AF65-F5344CB8AC3E}">
        <p14:creationId xmlns:p14="http://schemas.microsoft.com/office/powerpoint/2010/main" val="16483687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387066"/>
            <a:ext cx="2949178" cy="1333500"/>
          </a:xfrm>
          <a:prstGeom prst="rect">
            <a:avLst/>
          </a:prstGeo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0" y="822855"/>
            <a:ext cx="4790251"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857500"/>
            <a:ext cx="2949178" cy="392145"/>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B166A12-3198-024C-BD34-8D47F884B921}" type="datetime1">
              <a:rPr lang="en-US" smtClean="0"/>
              <a:pPr/>
              <a:t>1/8/2020</a:t>
            </a:fld>
            <a:endParaRPr lang="en-US"/>
          </a:p>
        </p:txBody>
      </p:sp>
      <p:sp>
        <p:nvSpPr>
          <p:cNvPr id="8" name="Footer Placeholder 4">
            <a:extLst>
              <a:ext uri="{FF2B5EF4-FFF2-40B4-BE49-F238E27FC236}">
                <a16:creationId xmlns="" xmlns:a16="http://schemas.microsoft.com/office/drawing/2014/main" id="{72C5DC9D-E5B1-874F-A6AD-82AE16439085}"/>
              </a:ext>
            </a:extLst>
          </p:cNvPr>
          <p:cNvSpPr>
            <a:spLocks noGrp="1"/>
          </p:cNvSpPr>
          <p:nvPr>
            <p:ph type="ftr" sz="quarter" idx="11"/>
          </p:nvPr>
        </p:nvSpPr>
        <p:spPr>
          <a:xfrm>
            <a:off x="2853876" y="5841750"/>
            <a:ext cx="3086100" cy="218062"/>
          </a:xfrm>
          <a:prstGeom prst="rect">
            <a:avLst/>
          </a:prstGeom>
        </p:spPr>
        <p:txBody>
          <a:bodyPr/>
          <a:lstStyle/>
          <a:p>
            <a:endParaRPr lang="en-US"/>
          </a:p>
        </p:txBody>
      </p:sp>
    </p:spTree>
    <p:extLst>
      <p:ext uri="{BB962C8B-B14F-4D97-AF65-F5344CB8AC3E}">
        <p14:creationId xmlns:p14="http://schemas.microsoft.com/office/powerpoint/2010/main" val="2365026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15301"/>
            <a:ext cx="7886700" cy="332399"/>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784430-58C8-4445-83E4-CA67323E17FD}" type="datetime1">
              <a:rPr lang="en-US" smtClean="0"/>
              <a:pPr/>
              <a:t>1/8/2020</a:t>
            </a:fld>
            <a:endParaRPr lang="en-US"/>
          </a:p>
        </p:txBody>
      </p:sp>
      <p:sp>
        <p:nvSpPr>
          <p:cNvPr id="6" name="Footer Placeholder 4">
            <a:extLst>
              <a:ext uri="{FF2B5EF4-FFF2-40B4-BE49-F238E27FC236}">
                <a16:creationId xmlns="" xmlns:a16="http://schemas.microsoft.com/office/drawing/2014/main" id="{C2633E79-A6B4-3D43-9F18-580FEF2FFFDA}"/>
              </a:ext>
            </a:extLst>
          </p:cNvPr>
          <p:cNvSpPr>
            <a:spLocks noGrp="1"/>
          </p:cNvSpPr>
          <p:nvPr>
            <p:ph type="ftr" sz="quarter" idx="11"/>
          </p:nvPr>
        </p:nvSpPr>
        <p:spPr>
          <a:xfrm>
            <a:off x="2853876" y="5841750"/>
            <a:ext cx="3086100" cy="218062"/>
          </a:xfrm>
          <a:prstGeom prst="rect">
            <a:avLst/>
          </a:prstGeom>
        </p:spPr>
        <p:txBody>
          <a:bodyPr/>
          <a:lstStyle/>
          <a:p>
            <a:endParaRPr lang="en-US"/>
          </a:p>
        </p:txBody>
      </p:sp>
    </p:spTree>
    <p:extLst>
      <p:ext uri="{BB962C8B-B14F-4D97-AF65-F5344CB8AC3E}">
        <p14:creationId xmlns:p14="http://schemas.microsoft.com/office/powerpoint/2010/main" val="1200759413"/>
      </p:ext>
    </p:extLst>
  </p:cSld>
  <p:clrMapOvr>
    <a:masterClrMapping/>
  </p:clrMapOvr>
  <p:extLst>
    <p:ext uri="{DCECCB84-F9BA-43D5-87BE-67443E8EF086}">
      <p15:sldGuideLst xmlns:p15="http://schemas.microsoft.com/office/powerpoint/2012/main">
        <p15:guide id="1" orient="horz" pos="408"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AC529D-B970-3245-A0D3-DE5DBC6FC17F}" type="datetime1">
              <a:rPr lang="en-US" smtClean="0"/>
              <a:pPr/>
              <a:t>1/8/2020</a:t>
            </a:fld>
            <a:endParaRPr lang="en-US"/>
          </a:p>
        </p:txBody>
      </p:sp>
      <p:sp>
        <p:nvSpPr>
          <p:cNvPr id="6" name="Footer Placeholder 4">
            <a:extLst>
              <a:ext uri="{FF2B5EF4-FFF2-40B4-BE49-F238E27FC236}">
                <a16:creationId xmlns="" xmlns:a16="http://schemas.microsoft.com/office/drawing/2014/main" id="{69117239-1621-6648-8923-FC1A88C48655}"/>
              </a:ext>
            </a:extLst>
          </p:cNvPr>
          <p:cNvSpPr>
            <a:spLocks noGrp="1"/>
          </p:cNvSpPr>
          <p:nvPr>
            <p:ph type="ftr" sz="quarter" idx="11"/>
          </p:nvPr>
        </p:nvSpPr>
        <p:spPr>
          <a:xfrm>
            <a:off x="2853876" y="5841750"/>
            <a:ext cx="3086100" cy="218062"/>
          </a:xfrm>
          <a:prstGeom prst="rect">
            <a:avLst/>
          </a:prstGeom>
        </p:spPr>
        <p:txBody>
          <a:bodyPr/>
          <a:lstStyle/>
          <a:p>
            <a:endParaRPr lang="en-US"/>
          </a:p>
        </p:txBody>
      </p:sp>
    </p:spTree>
    <p:extLst>
      <p:ext uri="{BB962C8B-B14F-4D97-AF65-F5344CB8AC3E}">
        <p14:creationId xmlns:p14="http://schemas.microsoft.com/office/powerpoint/2010/main" val="1223593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hank You Slide">
    <p:spTree>
      <p:nvGrpSpPr>
        <p:cNvPr id="1" name=""/>
        <p:cNvGrpSpPr/>
        <p:nvPr/>
      </p:nvGrpSpPr>
      <p:grpSpPr>
        <a:xfrm>
          <a:off x="0" y="0"/>
          <a:ext cx="0" cy="0"/>
          <a:chOff x="0" y="0"/>
          <a:chExt cx="0" cy="0"/>
        </a:xfrm>
      </p:grpSpPr>
      <p:pic>
        <p:nvPicPr>
          <p:cNvPr id="35" name="Picture 34">
            <a:extLst>
              <a:ext uri="{FF2B5EF4-FFF2-40B4-BE49-F238E27FC236}">
                <a16:creationId xmlns="" xmlns:a16="http://schemas.microsoft.com/office/drawing/2014/main" id="{9F70A75A-0F21-CD4D-A01E-681C0EA7995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5432" y="0"/>
            <a:ext cx="8598568" cy="5725948"/>
          </a:xfrm>
          <a:prstGeom prst="rect">
            <a:avLst/>
          </a:prstGeom>
        </p:spPr>
      </p:pic>
      <p:sp>
        <p:nvSpPr>
          <p:cNvPr id="36" name="Title 1">
            <a:extLst>
              <a:ext uri="{FF2B5EF4-FFF2-40B4-BE49-F238E27FC236}">
                <a16:creationId xmlns="" xmlns:a16="http://schemas.microsoft.com/office/drawing/2014/main" id="{837A17E1-CBBF-8942-9722-15014BDBBF5B}"/>
              </a:ext>
            </a:extLst>
          </p:cNvPr>
          <p:cNvSpPr txBox="1">
            <a:spLocks/>
          </p:cNvSpPr>
          <p:nvPr userDrawn="1"/>
        </p:nvSpPr>
        <p:spPr>
          <a:xfrm rot="16200000">
            <a:off x="896775" y="-1041569"/>
            <a:ext cx="5759041" cy="7799334"/>
          </a:xfrm>
          <a:custGeom>
            <a:avLst/>
            <a:gdLst>
              <a:gd name="connsiteX0" fmla="*/ 0 w 5143502"/>
              <a:gd name="connsiteY0" fmla="*/ 0 h 4948988"/>
              <a:gd name="connsiteX1" fmla="*/ 5143502 w 5143502"/>
              <a:gd name="connsiteY1" fmla="*/ 0 h 4948988"/>
              <a:gd name="connsiteX2" fmla="*/ 5143502 w 5143502"/>
              <a:gd name="connsiteY2" fmla="*/ 4948988 h 4948988"/>
              <a:gd name="connsiteX3" fmla="*/ 0 w 5143502"/>
              <a:gd name="connsiteY3" fmla="*/ 4948988 h 4948988"/>
              <a:gd name="connsiteX4" fmla="*/ 0 w 5143502"/>
              <a:gd name="connsiteY4" fmla="*/ 0 h 4948988"/>
              <a:gd name="connsiteX0" fmla="*/ 0 w 5143502"/>
              <a:gd name="connsiteY0" fmla="*/ 0 h 4948988"/>
              <a:gd name="connsiteX1" fmla="*/ 5143502 w 5143502"/>
              <a:gd name="connsiteY1" fmla="*/ 0 h 4948988"/>
              <a:gd name="connsiteX2" fmla="*/ 5143502 w 5143502"/>
              <a:gd name="connsiteY2" fmla="*/ 4948988 h 4948988"/>
              <a:gd name="connsiteX3" fmla="*/ 8021 w 5143502"/>
              <a:gd name="connsiteY3" fmla="*/ 2935703 h 4948988"/>
              <a:gd name="connsiteX4" fmla="*/ 0 w 5143502"/>
              <a:gd name="connsiteY4" fmla="*/ 0 h 4948988"/>
              <a:gd name="connsiteX0" fmla="*/ 0 w 5143502"/>
              <a:gd name="connsiteY0" fmla="*/ 0 h 4612104"/>
              <a:gd name="connsiteX1" fmla="*/ 5143502 w 5143502"/>
              <a:gd name="connsiteY1" fmla="*/ 0 h 4612104"/>
              <a:gd name="connsiteX2" fmla="*/ 5143502 w 5143502"/>
              <a:gd name="connsiteY2" fmla="*/ 4612104 h 4612104"/>
              <a:gd name="connsiteX3" fmla="*/ 8021 w 5143502"/>
              <a:gd name="connsiteY3" fmla="*/ 2935703 h 4612104"/>
              <a:gd name="connsiteX4" fmla="*/ 0 w 5143502"/>
              <a:gd name="connsiteY4" fmla="*/ 0 h 4612104"/>
              <a:gd name="connsiteX0" fmla="*/ 0 w 5153319"/>
              <a:gd name="connsiteY0" fmla="*/ 0 h 4283241"/>
              <a:gd name="connsiteX1" fmla="*/ 5143502 w 5153319"/>
              <a:gd name="connsiteY1" fmla="*/ 0 h 4283241"/>
              <a:gd name="connsiteX2" fmla="*/ 5153319 w 5153319"/>
              <a:gd name="connsiteY2" fmla="*/ 4283241 h 4283241"/>
              <a:gd name="connsiteX3" fmla="*/ 8021 w 5153319"/>
              <a:gd name="connsiteY3" fmla="*/ 2935703 h 4283241"/>
              <a:gd name="connsiteX4" fmla="*/ 0 w 5153319"/>
              <a:gd name="connsiteY4" fmla="*/ 0 h 4283241"/>
              <a:gd name="connsiteX0" fmla="*/ 0 w 5163135"/>
              <a:gd name="connsiteY0" fmla="*/ 0 h 4291232"/>
              <a:gd name="connsiteX1" fmla="*/ 5143502 w 5163135"/>
              <a:gd name="connsiteY1" fmla="*/ 0 h 4291232"/>
              <a:gd name="connsiteX2" fmla="*/ 5163135 w 5163135"/>
              <a:gd name="connsiteY2" fmla="*/ 4291232 h 4291232"/>
              <a:gd name="connsiteX3" fmla="*/ 8021 w 5163135"/>
              <a:gd name="connsiteY3" fmla="*/ 2935703 h 4291232"/>
              <a:gd name="connsiteX4" fmla="*/ 0 w 5163135"/>
              <a:gd name="connsiteY4" fmla="*/ 0 h 4291232"/>
              <a:gd name="connsiteX0" fmla="*/ 0 w 5172951"/>
              <a:gd name="connsiteY0" fmla="*/ 0 h 4299223"/>
              <a:gd name="connsiteX1" fmla="*/ 5143502 w 5172951"/>
              <a:gd name="connsiteY1" fmla="*/ 0 h 4299223"/>
              <a:gd name="connsiteX2" fmla="*/ 5172951 w 5172951"/>
              <a:gd name="connsiteY2" fmla="*/ 4299223 h 4299223"/>
              <a:gd name="connsiteX3" fmla="*/ 8021 w 5172951"/>
              <a:gd name="connsiteY3" fmla="*/ 2935703 h 4299223"/>
              <a:gd name="connsiteX4" fmla="*/ 0 w 5172951"/>
              <a:gd name="connsiteY4" fmla="*/ 0 h 4299223"/>
              <a:gd name="connsiteX0" fmla="*/ 0 w 5172951"/>
              <a:gd name="connsiteY0" fmla="*/ 0 h 4307214"/>
              <a:gd name="connsiteX1" fmla="*/ 5143502 w 5172951"/>
              <a:gd name="connsiteY1" fmla="*/ 0 h 4307214"/>
              <a:gd name="connsiteX2" fmla="*/ 5172951 w 5172951"/>
              <a:gd name="connsiteY2" fmla="*/ 4307214 h 4307214"/>
              <a:gd name="connsiteX3" fmla="*/ 8021 w 5172951"/>
              <a:gd name="connsiteY3" fmla="*/ 2935703 h 4307214"/>
              <a:gd name="connsiteX4" fmla="*/ 0 w 5172951"/>
              <a:gd name="connsiteY4" fmla="*/ 0 h 4307214"/>
              <a:gd name="connsiteX0" fmla="*/ 0 w 5173489"/>
              <a:gd name="connsiteY0" fmla="*/ 2 h 4307216"/>
              <a:gd name="connsiteX1" fmla="*/ 5172489 w 5173489"/>
              <a:gd name="connsiteY1" fmla="*/ 0 h 4307216"/>
              <a:gd name="connsiteX2" fmla="*/ 5172951 w 5173489"/>
              <a:gd name="connsiteY2" fmla="*/ 4307216 h 4307216"/>
              <a:gd name="connsiteX3" fmla="*/ 8021 w 5173489"/>
              <a:gd name="connsiteY3" fmla="*/ 2935705 h 4307216"/>
              <a:gd name="connsiteX4" fmla="*/ 0 w 5173489"/>
              <a:gd name="connsiteY4" fmla="*/ 2 h 4307216"/>
              <a:gd name="connsiteX0" fmla="*/ 0 w 5199685"/>
              <a:gd name="connsiteY0" fmla="*/ 2 h 4324906"/>
              <a:gd name="connsiteX1" fmla="*/ 5172489 w 5199685"/>
              <a:gd name="connsiteY1" fmla="*/ 0 h 4324906"/>
              <a:gd name="connsiteX2" fmla="*/ 5199685 w 5199685"/>
              <a:gd name="connsiteY2" fmla="*/ 4324906 h 4324906"/>
              <a:gd name="connsiteX3" fmla="*/ 8021 w 5199685"/>
              <a:gd name="connsiteY3" fmla="*/ 2935705 h 4324906"/>
              <a:gd name="connsiteX4" fmla="*/ 0 w 5199685"/>
              <a:gd name="connsiteY4" fmla="*/ 2 h 4324906"/>
              <a:gd name="connsiteX0" fmla="*/ 0 w 5199685"/>
              <a:gd name="connsiteY0" fmla="*/ 2 h 4324906"/>
              <a:gd name="connsiteX1" fmla="*/ 5172489 w 5199685"/>
              <a:gd name="connsiteY1" fmla="*/ 0 h 4324906"/>
              <a:gd name="connsiteX2" fmla="*/ 5199685 w 5199685"/>
              <a:gd name="connsiteY2" fmla="*/ 4324906 h 4324906"/>
              <a:gd name="connsiteX3" fmla="*/ 13975 w 5199685"/>
              <a:gd name="connsiteY3" fmla="*/ 2920932 h 4324906"/>
              <a:gd name="connsiteX4" fmla="*/ 0 w 5199685"/>
              <a:gd name="connsiteY4" fmla="*/ 2 h 4324906"/>
              <a:gd name="connsiteX0" fmla="*/ 0 w 5199685"/>
              <a:gd name="connsiteY0" fmla="*/ 2 h 4324906"/>
              <a:gd name="connsiteX1" fmla="*/ 5172489 w 5199685"/>
              <a:gd name="connsiteY1" fmla="*/ 0 h 4324906"/>
              <a:gd name="connsiteX2" fmla="*/ 5199685 w 5199685"/>
              <a:gd name="connsiteY2" fmla="*/ 4324906 h 4324906"/>
              <a:gd name="connsiteX3" fmla="*/ 1805 w 5199685"/>
              <a:gd name="connsiteY3" fmla="*/ 2937679 h 4324906"/>
              <a:gd name="connsiteX4" fmla="*/ 0 w 5199685"/>
              <a:gd name="connsiteY4" fmla="*/ 2 h 4324906"/>
              <a:gd name="connsiteX0" fmla="*/ 0 w 5201712"/>
              <a:gd name="connsiteY0" fmla="*/ 0 h 4324904"/>
              <a:gd name="connsiteX1" fmla="*/ 5200888 w 5201712"/>
              <a:gd name="connsiteY1" fmla="*/ 3347 h 4324904"/>
              <a:gd name="connsiteX2" fmla="*/ 5199685 w 5201712"/>
              <a:gd name="connsiteY2" fmla="*/ 4324904 h 4324904"/>
              <a:gd name="connsiteX3" fmla="*/ 1805 w 5201712"/>
              <a:gd name="connsiteY3" fmla="*/ 2937677 h 4324904"/>
              <a:gd name="connsiteX4" fmla="*/ 0 w 5201712"/>
              <a:gd name="connsiteY4" fmla="*/ 0 h 4324904"/>
              <a:gd name="connsiteX0" fmla="*/ 0 w 5201712"/>
              <a:gd name="connsiteY0" fmla="*/ 0 h 4324904"/>
              <a:gd name="connsiteX1" fmla="*/ 5200888 w 5201712"/>
              <a:gd name="connsiteY1" fmla="*/ 3347 h 4324904"/>
              <a:gd name="connsiteX2" fmla="*/ 5199685 w 5201712"/>
              <a:gd name="connsiteY2" fmla="*/ 4324904 h 4324904"/>
              <a:gd name="connsiteX3" fmla="*/ 1809 w 5201712"/>
              <a:gd name="connsiteY3" fmla="*/ 1357886 h 4324904"/>
              <a:gd name="connsiteX4" fmla="*/ 0 w 5201712"/>
              <a:gd name="connsiteY4" fmla="*/ 0 h 4324904"/>
              <a:gd name="connsiteX0" fmla="*/ 0 w 5201712"/>
              <a:gd name="connsiteY0" fmla="*/ 0 h 4324904"/>
              <a:gd name="connsiteX1" fmla="*/ 5200888 w 5201712"/>
              <a:gd name="connsiteY1" fmla="*/ 3347 h 4324904"/>
              <a:gd name="connsiteX2" fmla="*/ 5199685 w 5201712"/>
              <a:gd name="connsiteY2" fmla="*/ 4324904 h 4324904"/>
              <a:gd name="connsiteX3" fmla="*/ 1809 w 5201712"/>
              <a:gd name="connsiteY3" fmla="*/ 1357886 h 4324904"/>
              <a:gd name="connsiteX4" fmla="*/ 0 w 5201712"/>
              <a:gd name="connsiteY4" fmla="*/ 0 h 4324904"/>
              <a:gd name="connsiteX0" fmla="*/ 9454 w 5211166"/>
              <a:gd name="connsiteY0" fmla="*/ 0 h 4324904"/>
              <a:gd name="connsiteX1" fmla="*/ 5210342 w 5211166"/>
              <a:gd name="connsiteY1" fmla="*/ 3347 h 4324904"/>
              <a:gd name="connsiteX2" fmla="*/ 5209139 w 5211166"/>
              <a:gd name="connsiteY2" fmla="*/ 4324904 h 4324904"/>
              <a:gd name="connsiteX3" fmla="*/ 11263 w 5211166"/>
              <a:gd name="connsiteY3" fmla="*/ 1357886 h 4324904"/>
              <a:gd name="connsiteX4" fmla="*/ 9454 w 5211166"/>
              <a:gd name="connsiteY4" fmla="*/ 0 h 4324904"/>
              <a:gd name="connsiteX0" fmla="*/ 9454 w 5211166"/>
              <a:gd name="connsiteY0" fmla="*/ 0 h 4324913"/>
              <a:gd name="connsiteX1" fmla="*/ 5210342 w 5211166"/>
              <a:gd name="connsiteY1" fmla="*/ 3347 h 4324913"/>
              <a:gd name="connsiteX2" fmla="*/ 5209139 w 5211166"/>
              <a:gd name="connsiteY2" fmla="*/ 4324904 h 4324913"/>
              <a:gd name="connsiteX3" fmla="*/ 11263 w 5211166"/>
              <a:gd name="connsiteY3" fmla="*/ 1357886 h 4324913"/>
              <a:gd name="connsiteX4" fmla="*/ 9454 w 5211166"/>
              <a:gd name="connsiteY4" fmla="*/ 0 h 4324913"/>
              <a:gd name="connsiteX0" fmla="*/ 519 w 5216767"/>
              <a:gd name="connsiteY0" fmla="*/ 0 h 4324913"/>
              <a:gd name="connsiteX1" fmla="*/ 5215943 w 5216767"/>
              <a:gd name="connsiteY1" fmla="*/ 3347 h 4324913"/>
              <a:gd name="connsiteX2" fmla="*/ 5214740 w 5216767"/>
              <a:gd name="connsiteY2" fmla="*/ 4324904 h 4324913"/>
              <a:gd name="connsiteX3" fmla="*/ 16864 w 5216767"/>
              <a:gd name="connsiteY3" fmla="*/ 1357886 h 4324913"/>
              <a:gd name="connsiteX4" fmla="*/ 519 w 5216767"/>
              <a:gd name="connsiteY4" fmla="*/ 0 h 4324913"/>
              <a:gd name="connsiteX0" fmla="*/ 9248 w 5225496"/>
              <a:gd name="connsiteY0" fmla="*/ 0 h 4324913"/>
              <a:gd name="connsiteX1" fmla="*/ 5224672 w 5225496"/>
              <a:gd name="connsiteY1" fmla="*/ 3347 h 4324913"/>
              <a:gd name="connsiteX2" fmla="*/ 5223469 w 5225496"/>
              <a:gd name="connsiteY2" fmla="*/ 4324904 h 4324913"/>
              <a:gd name="connsiteX3" fmla="*/ 11334 w 5225496"/>
              <a:gd name="connsiteY3" fmla="*/ 1336989 h 4324913"/>
              <a:gd name="connsiteX4" fmla="*/ 9248 w 5225496"/>
              <a:gd name="connsiteY4" fmla="*/ 0 h 4324913"/>
              <a:gd name="connsiteX0" fmla="*/ 0 w 5216248"/>
              <a:gd name="connsiteY0" fmla="*/ 0 h 4324913"/>
              <a:gd name="connsiteX1" fmla="*/ 5215424 w 5216248"/>
              <a:gd name="connsiteY1" fmla="*/ 3347 h 4324913"/>
              <a:gd name="connsiteX2" fmla="*/ 5214221 w 5216248"/>
              <a:gd name="connsiteY2" fmla="*/ 4324904 h 4324913"/>
              <a:gd name="connsiteX3" fmla="*/ 2086 w 5216248"/>
              <a:gd name="connsiteY3" fmla="*/ 1336989 h 4324913"/>
              <a:gd name="connsiteX4" fmla="*/ 0 w 5216248"/>
              <a:gd name="connsiteY4" fmla="*/ 0 h 4324913"/>
              <a:gd name="connsiteX0" fmla="*/ 0 w 5216248"/>
              <a:gd name="connsiteY0" fmla="*/ 0 h 4324913"/>
              <a:gd name="connsiteX1" fmla="*/ 5215424 w 5216248"/>
              <a:gd name="connsiteY1" fmla="*/ 3347 h 4324913"/>
              <a:gd name="connsiteX2" fmla="*/ 5214221 w 5216248"/>
              <a:gd name="connsiteY2" fmla="*/ 4324904 h 4324913"/>
              <a:gd name="connsiteX3" fmla="*/ 2086 w 5216248"/>
              <a:gd name="connsiteY3" fmla="*/ 1336989 h 4324913"/>
              <a:gd name="connsiteX4" fmla="*/ 0 w 5216248"/>
              <a:gd name="connsiteY4" fmla="*/ 0 h 4324913"/>
              <a:gd name="connsiteX0" fmla="*/ 0 w 5216251"/>
              <a:gd name="connsiteY0" fmla="*/ 0 h 4324913"/>
              <a:gd name="connsiteX1" fmla="*/ 5215427 w 5216251"/>
              <a:gd name="connsiteY1" fmla="*/ 1253924 h 4324913"/>
              <a:gd name="connsiteX2" fmla="*/ 5214221 w 5216251"/>
              <a:gd name="connsiteY2" fmla="*/ 4324904 h 4324913"/>
              <a:gd name="connsiteX3" fmla="*/ 2086 w 5216251"/>
              <a:gd name="connsiteY3" fmla="*/ 1336989 h 4324913"/>
              <a:gd name="connsiteX4" fmla="*/ 0 w 5216251"/>
              <a:gd name="connsiteY4" fmla="*/ 0 h 4324913"/>
              <a:gd name="connsiteX0" fmla="*/ 5448 w 5214166"/>
              <a:gd name="connsiteY0" fmla="*/ 0 h 3105600"/>
              <a:gd name="connsiteX1" fmla="*/ 5213342 w 5214166"/>
              <a:gd name="connsiteY1" fmla="*/ 34611 h 3105600"/>
              <a:gd name="connsiteX2" fmla="*/ 5212136 w 5214166"/>
              <a:gd name="connsiteY2" fmla="*/ 3105591 h 3105600"/>
              <a:gd name="connsiteX3" fmla="*/ 1 w 5214166"/>
              <a:gd name="connsiteY3" fmla="*/ 117676 h 3105600"/>
              <a:gd name="connsiteX4" fmla="*/ 5448 w 5214166"/>
              <a:gd name="connsiteY4" fmla="*/ 0 h 3105600"/>
              <a:gd name="connsiteX0" fmla="*/ 5448 w 5225224"/>
              <a:gd name="connsiteY0" fmla="*/ 537022 h 3642622"/>
              <a:gd name="connsiteX1" fmla="*/ 5224849 w 5225224"/>
              <a:gd name="connsiteY1" fmla="*/ 0 h 3642622"/>
              <a:gd name="connsiteX2" fmla="*/ 5212136 w 5225224"/>
              <a:gd name="connsiteY2" fmla="*/ 3642613 h 3642622"/>
              <a:gd name="connsiteX3" fmla="*/ 1 w 5225224"/>
              <a:gd name="connsiteY3" fmla="*/ 654698 h 3642622"/>
              <a:gd name="connsiteX4" fmla="*/ 5448 w 5225224"/>
              <a:gd name="connsiteY4" fmla="*/ 537022 h 3642622"/>
              <a:gd name="connsiteX0" fmla="*/ 31332 w 5225224"/>
              <a:gd name="connsiteY0" fmla="*/ 1210 h 3642622"/>
              <a:gd name="connsiteX1" fmla="*/ 5224849 w 5225224"/>
              <a:gd name="connsiteY1" fmla="*/ 0 h 3642622"/>
              <a:gd name="connsiteX2" fmla="*/ 5212136 w 5225224"/>
              <a:gd name="connsiteY2" fmla="*/ 3642613 h 3642622"/>
              <a:gd name="connsiteX3" fmla="*/ 1 w 5225224"/>
              <a:gd name="connsiteY3" fmla="*/ 654698 h 3642622"/>
              <a:gd name="connsiteX4" fmla="*/ 31332 w 5225224"/>
              <a:gd name="connsiteY4" fmla="*/ 1210 h 3642622"/>
              <a:gd name="connsiteX0" fmla="*/ 31332 w 5225224"/>
              <a:gd name="connsiteY0" fmla="*/ 1210 h 3642622"/>
              <a:gd name="connsiteX1" fmla="*/ 5224849 w 5225224"/>
              <a:gd name="connsiteY1" fmla="*/ 0 h 3642622"/>
              <a:gd name="connsiteX2" fmla="*/ 5212136 w 5225224"/>
              <a:gd name="connsiteY2" fmla="*/ 3642613 h 3642622"/>
              <a:gd name="connsiteX3" fmla="*/ 1 w 5225224"/>
              <a:gd name="connsiteY3" fmla="*/ 654698 h 3642622"/>
              <a:gd name="connsiteX4" fmla="*/ 31332 w 5225224"/>
              <a:gd name="connsiteY4" fmla="*/ 1210 h 3642622"/>
              <a:gd name="connsiteX0" fmla="*/ 2571 w 5196463"/>
              <a:gd name="connsiteY0" fmla="*/ 1210 h 3642622"/>
              <a:gd name="connsiteX1" fmla="*/ 5196088 w 5196463"/>
              <a:gd name="connsiteY1" fmla="*/ 0 h 3642622"/>
              <a:gd name="connsiteX2" fmla="*/ 5183375 w 5196463"/>
              <a:gd name="connsiteY2" fmla="*/ 3642613 h 3642622"/>
              <a:gd name="connsiteX3" fmla="*/ 1 w 5196463"/>
              <a:gd name="connsiteY3" fmla="*/ 669623 h 3642622"/>
              <a:gd name="connsiteX4" fmla="*/ 2571 w 5196463"/>
              <a:gd name="connsiteY4" fmla="*/ 1210 h 3642622"/>
              <a:gd name="connsiteX0" fmla="*/ 3366 w 5197258"/>
              <a:gd name="connsiteY0" fmla="*/ 1210 h 3642622"/>
              <a:gd name="connsiteX1" fmla="*/ 5196883 w 5197258"/>
              <a:gd name="connsiteY1" fmla="*/ 0 h 3642622"/>
              <a:gd name="connsiteX2" fmla="*/ 5184170 w 5197258"/>
              <a:gd name="connsiteY2" fmla="*/ 3642613 h 3642622"/>
              <a:gd name="connsiteX3" fmla="*/ 796 w 5197258"/>
              <a:gd name="connsiteY3" fmla="*/ 669623 h 3642622"/>
              <a:gd name="connsiteX4" fmla="*/ 3366 w 5197258"/>
              <a:gd name="connsiteY4" fmla="*/ 1210 h 3642622"/>
              <a:gd name="connsiteX0" fmla="*/ 3366 w 5197423"/>
              <a:gd name="connsiteY0" fmla="*/ 1210 h 3652696"/>
              <a:gd name="connsiteX1" fmla="*/ 5196883 w 5197423"/>
              <a:gd name="connsiteY1" fmla="*/ 0 h 3652696"/>
              <a:gd name="connsiteX2" fmla="*/ 5190642 w 5197423"/>
              <a:gd name="connsiteY2" fmla="*/ 3652687 h 3652696"/>
              <a:gd name="connsiteX3" fmla="*/ 796 w 5197423"/>
              <a:gd name="connsiteY3" fmla="*/ 669623 h 3652696"/>
              <a:gd name="connsiteX4" fmla="*/ 3366 w 5197423"/>
              <a:gd name="connsiteY4" fmla="*/ 1210 h 3652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7423" h="3652696">
                <a:moveTo>
                  <a:pt x="3366" y="1210"/>
                </a:moveTo>
                <a:cubicBezTo>
                  <a:pt x="12196" y="3223"/>
                  <a:pt x="3465711" y="403"/>
                  <a:pt x="5196883" y="0"/>
                </a:cubicBezTo>
                <a:cubicBezTo>
                  <a:pt x="5200155" y="1427747"/>
                  <a:pt x="5187370" y="2224940"/>
                  <a:pt x="5190642" y="3652687"/>
                </a:cubicBezTo>
                <a:cubicBezTo>
                  <a:pt x="5202407" y="3658809"/>
                  <a:pt x="512" y="666593"/>
                  <a:pt x="796" y="669623"/>
                </a:cubicBezTo>
                <a:cubicBezTo>
                  <a:pt x="6543" y="668709"/>
                  <a:pt x="-5464" y="-803"/>
                  <a:pt x="3366" y="1210"/>
                </a:cubicBezTo>
                <a:close/>
              </a:path>
            </a:pathLst>
          </a:custGeom>
          <a:solidFill>
            <a:srgbClr val="0076BB"/>
          </a:solidFill>
        </p:spPr>
        <p:txBody>
          <a:bodyPr vert="horz" lIns="68580" tIns="34290" rIns="68580" bIns="34290" rtlCol="0" anchor="ctr">
            <a:normAutofit/>
          </a:bodyPr>
          <a:lstStyle>
            <a:lvl1pPr algn="l" defTabSz="457200" rtl="0" eaLnBrk="1" latinLnBrk="0" hangingPunct="1">
              <a:spcBef>
                <a:spcPct val="0"/>
              </a:spcBef>
              <a:buNone/>
              <a:defRPr sz="2400" b="0" i="0" kern="1200">
                <a:solidFill>
                  <a:schemeClr val="tx1">
                    <a:lumMod val="65000"/>
                    <a:lumOff val="35000"/>
                  </a:schemeClr>
                </a:solidFill>
                <a:latin typeface="Roboto Condensed Regular"/>
                <a:ea typeface="+mj-ea"/>
                <a:cs typeface="Roboto Condensed Regular"/>
              </a:defRPr>
            </a:lvl1pPr>
          </a:lstStyle>
          <a:p>
            <a:r>
              <a:rPr lang="en-US" sz="1800" dirty="0">
                <a:solidFill>
                  <a:srgbClr val="003E7A"/>
                </a:solidFill>
              </a:rPr>
              <a:t>  </a:t>
            </a:r>
          </a:p>
        </p:txBody>
      </p:sp>
      <p:cxnSp>
        <p:nvCxnSpPr>
          <p:cNvPr id="37" name="Straight Connector 36">
            <a:extLst>
              <a:ext uri="{FF2B5EF4-FFF2-40B4-BE49-F238E27FC236}">
                <a16:creationId xmlns="" xmlns:a16="http://schemas.microsoft.com/office/drawing/2014/main" id="{06A3D68E-A31C-864D-B3BF-C79F4C0E3BE1}"/>
              </a:ext>
            </a:extLst>
          </p:cNvPr>
          <p:cNvCxnSpPr>
            <a:cxnSpLocks/>
          </p:cNvCxnSpPr>
          <p:nvPr userDrawn="1"/>
        </p:nvCxnSpPr>
        <p:spPr>
          <a:xfrm>
            <a:off x="-123371" y="1983089"/>
            <a:ext cx="4296377" cy="0"/>
          </a:xfrm>
          <a:prstGeom prst="line">
            <a:avLst/>
          </a:prstGeom>
          <a:ln w="19050">
            <a:solidFill>
              <a:srgbClr val="EE6127"/>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 xmlns:a16="http://schemas.microsoft.com/office/drawing/2014/main" id="{B782CA85-2C7D-1D41-95DE-99489E242B83}"/>
              </a:ext>
            </a:extLst>
          </p:cNvPr>
          <p:cNvGrpSpPr/>
          <p:nvPr userDrawn="1"/>
        </p:nvGrpSpPr>
        <p:grpSpPr>
          <a:xfrm rot="5400000">
            <a:off x="7465036" y="4038687"/>
            <a:ext cx="1649756" cy="1733111"/>
            <a:chOff x="4390504" y="1781124"/>
            <a:chExt cx="2151216" cy="1742675"/>
          </a:xfrm>
          <a:solidFill>
            <a:srgbClr val="CFD3D3"/>
          </a:solidFill>
        </p:grpSpPr>
        <p:sp>
          <p:nvSpPr>
            <p:cNvPr id="39" name="Parallelogram 13">
              <a:extLst>
                <a:ext uri="{FF2B5EF4-FFF2-40B4-BE49-F238E27FC236}">
                  <a16:creationId xmlns="" xmlns:a16="http://schemas.microsoft.com/office/drawing/2014/main" id="{9CE10EC4-A35F-3646-8382-9B9DD2189357}"/>
                </a:ext>
              </a:extLst>
            </p:cNvPr>
            <p:cNvSpPr/>
            <p:nvPr/>
          </p:nvSpPr>
          <p:spPr>
            <a:xfrm flipH="1">
              <a:off x="4390504" y="1781124"/>
              <a:ext cx="2149652" cy="1742675"/>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40906"/>
                <a:gd name="connsiteY0" fmla="*/ 1566643 h 1731743"/>
                <a:gd name="connsiteX1" fmla="*/ 1960506 w 2140906"/>
                <a:gd name="connsiteY1" fmla="*/ 0 h 1731743"/>
                <a:gd name="connsiteX2" fmla="*/ 2140906 w 2140906"/>
                <a:gd name="connsiteY2" fmla="*/ 0 h 1731743"/>
                <a:gd name="connsiteX3" fmla="*/ 2600 w 2140906"/>
                <a:gd name="connsiteY3" fmla="*/ 1731743 h 1731743"/>
                <a:gd name="connsiteX4" fmla="*/ 0 w 2140906"/>
                <a:gd name="connsiteY4" fmla="*/ 1566643 h 1731743"/>
                <a:gd name="connsiteX0" fmla="*/ 6212 w 2147118"/>
                <a:gd name="connsiteY0" fmla="*/ 1566643 h 1742675"/>
                <a:gd name="connsiteX1" fmla="*/ 1966718 w 2147118"/>
                <a:gd name="connsiteY1" fmla="*/ 0 h 1742675"/>
                <a:gd name="connsiteX2" fmla="*/ 2147118 w 2147118"/>
                <a:gd name="connsiteY2" fmla="*/ 0 h 1742675"/>
                <a:gd name="connsiteX3" fmla="*/ 66 w 2147118"/>
                <a:gd name="connsiteY3" fmla="*/ 1742675 h 1742675"/>
                <a:gd name="connsiteX4" fmla="*/ 6212 w 2147118"/>
                <a:gd name="connsiteY4" fmla="*/ 1566643 h 1742675"/>
                <a:gd name="connsiteX0" fmla="*/ 0 w 2149652"/>
                <a:gd name="connsiteY0" fmla="*/ 1581948 h 1742675"/>
                <a:gd name="connsiteX1" fmla="*/ 1969252 w 2149652"/>
                <a:gd name="connsiteY1" fmla="*/ 0 h 1742675"/>
                <a:gd name="connsiteX2" fmla="*/ 2149652 w 2149652"/>
                <a:gd name="connsiteY2" fmla="*/ 0 h 1742675"/>
                <a:gd name="connsiteX3" fmla="*/ 2600 w 2149652"/>
                <a:gd name="connsiteY3" fmla="*/ 1742675 h 1742675"/>
                <a:gd name="connsiteX4" fmla="*/ 0 w 2149652"/>
                <a:gd name="connsiteY4" fmla="*/ 1581948 h 1742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652" h="1742675">
                  <a:moveTo>
                    <a:pt x="0" y="1581948"/>
                  </a:moveTo>
                  <a:lnTo>
                    <a:pt x="1969252" y="0"/>
                  </a:lnTo>
                  <a:lnTo>
                    <a:pt x="2149652" y="0"/>
                  </a:lnTo>
                  <a:lnTo>
                    <a:pt x="2600" y="1742675"/>
                  </a:lnTo>
                  <a:cubicBezTo>
                    <a:pt x="1733" y="1687642"/>
                    <a:pt x="867" y="1636981"/>
                    <a:pt x="0" y="158194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0" name="Parallelogram 13">
              <a:extLst>
                <a:ext uri="{FF2B5EF4-FFF2-40B4-BE49-F238E27FC236}">
                  <a16:creationId xmlns="" xmlns:a16="http://schemas.microsoft.com/office/drawing/2014/main" id="{F3D22868-32AF-9140-B646-17A3A7EC30DA}"/>
                </a:ext>
              </a:extLst>
            </p:cNvPr>
            <p:cNvSpPr/>
            <p:nvPr/>
          </p:nvSpPr>
          <p:spPr>
            <a:xfrm flipH="1">
              <a:off x="4704828" y="1781124"/>
              <a:ext cx="1833925" cy="1488676"/>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31381"/>
                <a:gd name="connsiteY0" fmla="*/ 1566643 h 1566643"/>
                <a:gd name="connsiteX1" fmla="*/ 1950981 w 2131381"/>
                <a:gd name="connsiteY1" fmla="*/ 0 h 1566643"/>
                <a:gd name="connsiteX2" fmla="*/ 2131381 w 2131381"/>
                <a:gd name="connsiteY2" fmla="*/ 0 h 1566643"/>
                <a:gd name="connsiteX3" fmla="*/ 310575 w 2131381"/>
                <a:gd name="connsiteY3" fmla="*/ 1477743 h 1566643"/>
                <a:gd name="connsiteX4" fmla="*/ 0 w 2131381"/>
                <a:gd name="connsiteY4" fmla="*/ 1566643 h 1566643"/>
                <a:gd name="connsiteX0" fmla="*/ 575 w 1820806"/>
                <a:gd name="connsiteY0" fmla="*/ 1331693 h 1477743"/>
                <a:gd name="connsiteX1" fmla="*/ 1640406 w 1820806"/>
                <a:gd name="connsiteY1" fmla="*/ 0 h 1477743"/>
                <a:gd name="connsiteX2" fmla="*/ 1820806 w 1820806"/>
                <a:gd name="connsiteY2" fmla="*/ 0 h 1477743"/>
                <a:gd name="connsiteX3" fmla="*/ 0 w 1820806"/>
                <a:gd name="connsiteY3" fmla="*/ 1477743 h 1477743"/>
                <a:gd name="connsiteX4" fmla="*/ 575 w 1820806"/>
                <a:gd name="connsiteY4" fmla="*/ 1331693 h 1477743"/>
                <a:gd name="connsiteX0" fmla="*/ 13694 w 1833925"/>
                <a:gd name="connsiteY0" fmla="*/ 1331693 h 1488676"/>
                <a:gd name="connsiteX1" fmla="*/ 1653525 w 1833925"/>
                <a:gd name="connsiteY1" fmla="*/ 0 h 1488676"/>
                <a:gd name="connsiteX2" fmla="*/ 1833925 w 1833925"/>
                <a:gd name="connsiteY2" fmla="*/ 0 h 1488676"/>
                <a:gd name="connsiteX3" fmla="*/ 0 w 1833925"/>
                <a:gd name="connsiteY3" fmla="*/ 1488676 h 1488676"/>
                <a:gd name="connsiteX4" fmla="*/ 13694 w 1833925"/>
                <a:gd name="connsiteY4" fmla="*/ 1331693 h 1488676"/>
                <a:gd name="connsiteX0" fmla="*/ 2762 w 1833925"/>
                <a:gd name="connsiteY0" fmla="*/ 1344812 h 1488676"/>
                <a:gd name="connsiteX1" fmla="*/ 1653525 w 1833925"/>
                <a:gd name="connsiteY1" fmla="*/ 0 h 1488676"/>
                <a:gd name="connsiteX2" fmla="*/ 1833925 w 1833925"/>
                <a:gd name="connsiteY2" fmla="*/ 0 h 1488676"/>
                <a:gd name="connsiteX3" fmla="*/ 0 w 1833925"/>
                <a:gd name="connsiteY3" fmla="*/ 1488676 h 1488676"/>
                <a:gd name="connsiteX4" fmla="*/ 2762 w 1833925"/>
                <a:gd name="connsiteY4" fmla="*/ 1344812 h 1488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3925" h="1488676">
                  <a:moveTo>
                    <a:pt x="2762" y="1344812"/>
                  </a:moveTo>
                  <a:lnTo>
                    <a:pt x="1653525" y="0"/>
                  </a:lnTo>
                  <a:lnTo>
                    <a:pt x="1833925" y="0"/>
                  </a:lnTo>
                  <a:lnTo>
                    <a:pt x="0" y="1488676"/>
                  </a:lnTo>
                  <a:cubicBezTo>
                    <a:pt x="192" y="1439993"/>
                    <a:pt x="2570" y="1393495"/>
                    <a:pt x="2762" y="134481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1" name="Parallelogram 13">
              <a:extLst>
                <a:ext uri="{FF2B5EF4-FFF2-40B4-BE49-F238E27FC236}">
                  <a16:creationId xmlns="" xmlns:a16="http://schemas.microsoft.com/office/drawing/2014/main" id="{9D22C9B5-FC54-C449-92E9-C6839B6B3369}"/>
                </a:ext>
              </a:extLst>
            </p:cNvPr>
            <p:cNvSpPr/>
            <p:nvPr/>
          </p:nvSpPr>
          <p:spPr>
            <a:xfrm flipH="1">
              <a:off x="5019153" y="1781124"/>
              <a:ext cx="1520026" cy="1235874"/>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31381"/>
                <a:gd name="connsiteY0" fmla="*/ 1566643 h 1566643"/>
                <a:gd name="connsiteX1" fmla="*/ 1950981 w 2131381"/>
                <a:gd name="connsiteY1" fmla="*/ 0 h 1566643"/>
                <a:gd name="connsiteX2" fmla="*/ 2131381 w 2131381"/>
                <a:gd name="connsiteY2" fmla="*/ 0 h 1566643"/>
                <a:gd name="connsiteX3" fmla="*/ 621725 w 2131381"/>
                <a:gd name="connsiteY3" fmla="*/ 1220568 h 1566643"/>
                <a:gd name="connsiteX4" fmla="*/ 0 w 2131381"/>
                <a:gd name="connsiteY4" fmla="*/ 1566643 h 1566643"/>
                <a:gd name="connsiteX0" fmla="*/ 575 w 1509656"/>
                <a:gd name="connsiteY0" fmla="*/ 1068168 h 1220568"/>
                <a:gd name="connsiteX1" fmla="*/ 1329256 w 1509656"/>
                <a:gd name="connsiteY1" fmla="*/ 0 h 1220568"/>
                <a:gd name="connsiteX2" fmla="*/ 1509656 w 1509656"/>
                <a:gd name="connsiteY2" fmla="*/ 0 h 1220568"/>
                <a:gd name="connsiteX3" fmla="*/ 0 w 1509656"/>
                <a:gd name="connsiteY3" fmla="*/ 1220568 h 1220568"/>
                <a:gd name="connsiteX4" fmla="*/ 575 w 1509656"/>
                <a:gd name="connsiteY4" fmla="*/ 1068168 h 1220568"/>
                <a:gd name="connsiteX0" fmla="*/ 9321 w 1518402"/>
                <a:gd name="connsiteY0" fmla="*/ 1068168 h 1235874"/>
                <a:gd name="connsiteX1" fmla="*/ 1338002 w 1518402"/>
                <a:gd name="connsiteY1" fmla="*/ 0 h 1235874"/>
                <a:gd name="connsiteX2" fmla="*/ 1518402 w 1518402"/>
                <a:gd name="connsiteY2" fmla="*/ 0 h 1235874"/>
                <a:gd name="connsiteX3" fmla="*/ 0 w 1518402"/>
                <a:gd name="connsiteY3" fmla="*/ 1235874 h 1235874"/>
                <a:gd name="connsiteX4" fmla="*/ 9321 w 1518402"/>
                <a:gd name="connsiteY4" fmla="*/ 1068168 h 1235874"/>
                <a:gd name="connsiteX0" fmla="*/ 13 w 1520026"/>
                <a:gd name="connsiteY0" fmla="*/ 1079100 h 1235874"/>
                <a:gd name="connsiteX1" fmla="*/ 1339626 w 1520026"/>
                <a:gd name="connsiteY1" fmla="*/ 0 h 1235874"/>
                <a:gd name="connsiteX2" fmla="*/ 1520026 w 1520026"/>
                <a:gd name="connsiteY2" fmla="*/ 0 h 1235874"/>
                <a:gd name="connsiteX3" fmla="*/ 1624 w 1520026"/>
                <a:gd name="connsiteY3" fmla="*/ 1235874 h 1235874"/>
                <a:gd name="connsiteX4" fmla="*/ 13 w 1520026"/>
                <a:gd name="connsiteY4" fmla="*/ 1079100 h 1235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026" h="1235874">
                  <a:moveTo>
                    <a:pt x="13" y="1079100"/>
                  </a:moveTo>
                  <a:lnTo>
                    <a:pt x="1339626" y="0"/>
                  </a:lnTo>
                  <a:lnTo>
                    <a:pt x="1520026" y="0"/>
                  </a:lnTo>
                  <a:lnTo>
                    <a:pt x="1624" y="1235874"/>
                  </a:lnTo>
                  <a:cubicBezTo>
                    <a:pt x="1816" y="1185074"/>
                    <a:pt x="-179" y="1129900"/>
                    <a:pt x="13" y="107910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2" name="Parallelogram 13">
              <a:extLst>
                <a:ext uri="{FF2B5EF4-FFF2-40B4-BE49-F238E27FC236}">
                  <a16:creationId xmlns="" xmlns:a16="http://schemas.microsoft.com/office/drawing/2014/main" id="{53339294-A1A6-324E-8B8D-9FA2DC1EBB2B}"/>
                </a:ext>
              </a:extLst>
            </p:cNvPr>
            <p:cNvSpPr/>
            <p:nvPr/>
          </p:nvSpPr>
          <p:spPr>
            <a:xfrm flipH="1">
              <a:off x="5339828" y="1781124"/>
              <a:ext cx="1199913" cy="974325"/>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31381"/>
                <a:gd name="connsiteY0" fmla="*/ 1566643 h 1566643"/>
                <a:gd name="connsiteX1" fmla="*/ 1950981 w 2131381"/>
                <a:gd name="connsiteY1" fmla="*/ 0 h 1566643"/>
                <a:gd name="connsiteX2" fmla="*/ 2131381 w 2131381"/>
                <a:gd name="connsiteY2" fmla="*/ 0 h 1566643"/>
                <a:gd name="connsiteX3" fmla="*/ 942400 w 2131381"/>
                <a:gd name="connsiteY3" fmla="*/ 963393 h 1566643"/>
                <a:gd name="connsiteX4" fmla="*/ 0 w 2131381"/>
                <a:gd name="connsiteY4" fmla="*/ 1566643 h 1566643"/>
                <a:gd name="connsiteX0" fmla="*/ 0 w 1194756"/>
                <a:gd name="connsiteY0" fmla="*/ 823693 h 963393"/>
                <a:gd name="connsiteX1" fmla="*/ 1014356 w 1194756"/>
                <a:gd name="connsiteY1" fmla="*/ 0 h 963393"/>
                <a:gd name="connsiteX2" fmla="*/ 1194756 w 1194756"/>
                <a:gd name="connsiteY2" fmla="*/ 0 h 963393"/>
                <a:gd name="connsiteX3" fmla="*/ 5775 w 1194756"/>
                <a:gd name="connsiteY3" fmla="*/ 963393 h 963393"/>
                <a:gd name="connsiteX4" fmla="*/ 0 w 1194756"/>
                <a:gd name="connsiteY4" fmla="*/ 823693 h 963393"/>
                <a:gd name="connsiteX0" fmla="*/ 5157 w 1199913"/>
                <a:gd name="connsiteY0" fmla="*/ 823693 h 974325"/>
                <a:gd name="connsiteX1" fmla="*/ 1019513 w 1199913"/>
                <a:gd name="connsiteY1" fmla="*/ 0 h 974325"/>
                <a:gd name="connsiteX2" fmla="*/ 1199913 w 1199913"/>
                <a:gd name="connsiteY2" fmla="*/ 0 h 974325"/>
                <a:gd name="connsiteX3" fmla="*/ 0 w 1199913"/>
                <a:gd name="connsiteY3" fmla="*/ 974325 h 974325"/>
                <a:gd name="connsiteX4" fmla="*/ 5157 w 1199913"/>
                <a:gd name="connsiteY4" fmla="*/ 823693 h 974325"/>
                <a:gd name="connsiteX0" fmla="*/ 784 w 1199913"/>
                <a:gd name="connsiteY0" fmla="*/ 834625 h 974325"/>
                <a:gd name="connsiteX1" fmla="*/ 1019513 w 1199913"/>
                <a:gd name="connsiteY1" fmla="*/ 0 h 974325"/>
                <a:gd name="connsiteX2" fmla="*/ 1199913 w 1199913"/>
                <a:gd name="connsiteY2" fmla="*/ 0 h 974325"/>
                <a:gd name="connsiteX3" fmla="*/ 0 w 1199913"/>
                <a:gd name="connsiteY3" fmla="*/ 974325 h 974325"/>
                <a:gd name="connsiteX4" fmla="*/ 784 w 1199913"/>
                <a:gd name="connsiteY4" fmla="*/ 834625 h 97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913" h="974325">
                  <a:moveTo>
                    <a:pt x="784" y="834625"/>
                  </a:moveTo>
                  <a:lnTo>
                    <a:pt x="1019513" y="0"/>
                  </a:lnTo>
                  <a:lnTo>
                    <a:pt x="1199913" y="0"/>
                  </a:lnTo>
                  <a:lnTo>
                    <a:pt x="0" y="974325"/>
                  </a:lnTo>
                  <a:cubicBezTo>
                    <a:pt x="261" y="927758"/>
                    <a:pt x="523" y="881192"/>
                    <a:pt x="784" y="83462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3" name="Parallelogram 13">
              <a:extLst>
                <a:ext uri="{FF2B5EF4-FFF2-40B4-BE49-F238E27FC236}">
                  <a16:creationId xmlns="" xmlns:a16="http://schemas.microsoft.com/office/drawing/2014/main" id="{07170132-7CB2-854C-875B-1B6607F0435B}"/>
                </a:ext>
              </a:extLst>
            </p:cNvPr>
            <p:cNvSpPr/>
            <p:nvPr/>
          </p:nvSpPr>
          <p:spPr>
            <a:xfrm flipH="1">
              <a:off x="5666853" y="1781124"/>
              <a:ext cx="874867" cy="722302"/>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31381"/>
                <a:gd name="connsiteY0" fmla="*/ 1566643 h 1566643"/>
                <a:gd name="connsiteX1" fmla="*/ 1950981 w 2131381"/>
                <a:gd name="connsiteY1" fmla="*/ 0 h 1566643"/>
                <a:gd name="connsiteX2" fmla="*/ 2131381 w 2131381"/>
                <a:gd name="connsiteY2" fmla="*/ 0 h 1566643"/>
                <a:gd name="connsiteX3" fmla="*/ 1278950 w 2131381"/>
                <a:gd name="connsiteY3" fmla="*/ 696693 h 1566643"/>
                <a:gd name="connsiteX4" fmla="*/ 0 w 2131381"/>
                <a:gd name="connsiteY4" fmla="*/ 1566643 h 1566643"/>
                <a:gd name="connsiteX0" fmla="*/ 0 w 858206"/>
                <a:gd name="connsiteY0" fmla="*/ 553818 h 696693"/>
                <a:gd name="connsiteX1" fmla="*/ 677806 w 858206"/>
                <a:gd name="connsiteY1" fmla="*/ 0 h 696693"/>
                <a:gd name="connsiteX2" fmla="*/ 858206 w 858206"/>
                <a:gd name="connsiteY2" fmla="*/ 0 h 696693"/>
                <a:gd name="connsiteX3" fmla="*/ 5775 w 858206"/>
                <a:gd name="connsiteY3" fmla="*/ 696693 h 696693"/>
                <a:gd name="connsiteX4" fmla="*/ 0 w 858206"/>
                <a:gd name="connsiteY4" fmla="*/ 553818 h 696693"/>
                <a:gd name="connsiteX0" fmla="*/ 10100 w 868306"/>
                <a:gd name="connsiteY0" fmla="*/ 553818 h 715743"/>
                <a:gd name="connsiteX1" fmla="*/ 687906 w 868306"/>
                <a:gd name="connsiteY1" fmla="*/ 0 h 715743"/>
                <a:gd name="connsiteX2" fmla="*/ 868306 w 868306"/>
                <a:gd name="connsiteY2" fmla="*/ 0 h 715743"/>
                <a:gd name="connsiteX3" fmla="*/ 0 w 868306"/>
                <a:gd name="connsiteY3" fmla="*/ 715743 h 715743"/>
                <a:gd name="connsiteX4" fmla="*/ 10100 w 868306"/>
                <a:gd name="connsiteY4" fmla="*/ 553818 h 715743"/>
                <a:gd name="connsiteX0" fmla="*/ 0 w 873512"/>
                <a:gd name="connsiteY0" fmla="*/ 566937 h 715743"/>
                <a:gd name="connsiteX1" fmla="*/ 693112 w 873512"/>
                <a:gd name="connsiteY1" fmla="*/ 0 h 715743"/>
                <a:gd name="connsiteX2" fmla="*/ 873512 w 873512"/>
                <a:gd name="connsiteY2" fmla="*/ 0 h 715743"/>
                <a:gd name="connsiteX3" fmla="*/ 5206 w 873512"/>
                <a:gd name="connsiteY3" fmla="*/ 715743 h 715743"/>
                <a:gd name="connsiteX4" fmla="*/ 0 w 873512"/>
                <a:gd name="connsiteY4" fmla="*/ 566937 h 715743"/>
                <a:gd name="connsiteX0" fmla="*/ 1353 w 874865"/>
                <a:gd name="connsiteY0" fmla="*/ 566937 h 722302"/>
                <a:gd name="connsiteX1" fmla="*/ 694465 w 874865"/>
                <a:gd name="connsiteY1" fmla="*/ 0 h 722302"/>
                <a:gd name="connsiteX2" fmla="*/ 874865 w 874865"/>
                <a:gd name="connsiteY2" fmla="*/ 0 h 722302"/>
                <a:gd name="connsiteX3" fmla="*/ 0 w 874865"/>
                <a:gd name="connsiteY3" fmla="*/ 722302 h 722302"/>
                <a:gd name="connsiteX4" fmla="*/ 1353 w 874865"/>
                <a:gd name="connsiteY4" fmla="*/ 566937 h 722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865" h="722302">
                  <a:moveTo>
                    <a:pt x="1353" y="566937"/>
                  </a:moveTo>
                  <a:lnTo>
                    <a:pt x="694465" y="0"/>
                  </a:lnTo>
                  <a:lnTo>
                    <a:pt x="874865" y="0"/>
                  </a:lnTo>
                  <a:lnTo>
                    <a:pt x="0" y="722302"/>
                  </a:lnTo>
                  <a:lnTo>
                    <a:pt x="1353" y="56693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4" name="Parallelogram 13">
              <a:extLst>
                <a:ext uri="{FF2B5EF4-FFF2-40B4-BE49-F238E27FC236}">
                  <a16:creationId xmlns="" xmlns:a16="http://schemas.microsoft.com/office/drawing/2014/main" id="{6BE8EBB1-5BE3-CB45-A690-CE6A354A1FD9}"/>
                </a:ext>
              </a:extLst>
            </p:cNvPr>
            <p:cNvSpPr/>
            <p:nvPr/>
          </p:nvSpPr>
          <p:spPr>
            <a:xfrm flipH="1">
              <a:off x="5978003" y="1781124"/>
              <a:ext cx="560954" cy="446077"/>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31381"/>
                <a:gd name="connsiteY0" fmla="*/ 1566643 h 1566643"/>
                <a:gd name="connsiteX1" fmla="*/ 1950981 w 2131381"/>
                <a:gd name="connsiteY1" fmla="*/ 0 h 1566643"/>
                <a:gd name="connsiteX2" fmla="*/ 2131381 w 2131381"/>
                <a:gd name="connsiteY2" fmla="*/ 0 h 1566643"/>
                <a:gd name="connsiteX3" fmla="*/ 1577400 w 2131381"/>
                <a:gd name="connsiteY3" fmla="*/ 439518 h 1566643"/>
                <a:gd name="connsiteX4" fmla="*/ 0 w 2131381"/>
                <a:gd name="connsiteY4" fmla="*/ 1566643 h 1566643"/>
                <a:gd name="connsiteX0" fmla="*/ 0 w 556581"/>
                <a:gd name="connsiteY0" fmla="*/ 302993 h 439518"/>
                <a:gd name="connsiteX1" fmla="*/ 376181 w 556581"/>
                <a:gd name="connsiteY1" fmla="*/ 0 h 439518"/>
                <a:gd name="connsiteX2" fmla="*/ 556581 w 556581"/>
                <a:gd name="connsiteY2" fmla="*/ 0 h 439518"/>
                <a:gd name="connsiteX3" fmla="*/ 2600 w 556581"/>
                <a:gd name="connsiteY3" fmla="*/ 439518 h 439518"/>
                <a:gd name="connsiteX4" fmla="*/ 0 w 556581"/>
                <a:gd name="connsiteY4" fmla="*/ 302993 h 439518"/>
                <a:gd name="connsiteX0" fmla="*/ 0 w 556581"/>
                <a:gd name="connsiteY0" fmla="*/ 302993 h 439518"/>
                <a:gd name="connsiteX1" fmla="*/ 376181 w 556581"/>
                <a:gd name="connsiteY1" fmla="*/ 0 h 439518"/>
                <a:gd name="connsiteX2" fmla="*/ 556581 w 556581"/>
                <a:gd name="connsiteY2" fmla="*/ 0 h 439518"/>
                <a:gd name="connsiteX3" fmla="*/ 2600 w 556581"/>
                <a:gd name="connsiteY3" fmla="*/ 439518 h 439518"/>
                <a:gd name="connsiteX4" fmla="*/ 0 w 556581"/>
                <a:gd name="connsiteY4" fmla="*/ 302993 h 439518"/>
                <a:gd name="connsiteX0" fmla="*/ 8386 w 564967"/>
                <a:gd name="connsiteY0" fmla="*/ 302993 h 446077"/>
                <a:gd name="connsiteX1" fmla="*/ 384567 w 564967"/>
                <a:gd name="connsiteY1" fmla="*/ 0 h 446077"/>
                <a:gd name="connsiteX2" fmla="*/ 564967 w 564967"/>
                <a:gd name="connsiteY2" fmla="*/ 0 h 446077"/>
                <a:gd name="connsiteX3" fmla="*/ 53 w 564967"/>
                <a:gd name="connsiteY3" fmla="*/ 446077 h 446077"/>
                <a:gd name="connsiteX4" fmla="*/ 8386 w 564967"/>
                <a:gd name="connsiteY4" fmla="*/ 302993 h 446077"/>
                <a:gd name="connsiteX0" fmla="*/ 4050 w 565004"/>
                <a:gd name="connsiteY0" fmla="*/ 307366 h 446077"/>
                <a:gd name="connsiteX1" fmla="*/ 384604 w 565004"/>
                <a:gd name="connsiteY1" fmla="*/ 0 h 446077"/>
                <a:gd name="connsiteX2" fmla="*/ 565004 w 565004"/>
                <a:gd name="connsiteY2" fmla="*/ 0 h 446077"/>
                <a:gd name="connsiteX3" fmla="*/ 90 w 565004"/>
                <a:gd name="connsiteY3" fmla="*/ 446077 h 446077"/>
                <a:gd name="connsiteX4" fmla="*/ 4050 w 565004"/>
                <a:gd name="connsiteY4" fmla="*/ 307366 h 446077"/>
                <a:gd name="connsiteX0" fmla="*/ 0 w 560954"/>
                <a:gd name="connsiteY0" fmla="*/ 307366 h 446077"/>
                <a:gd name="connsiteX1" fmla="*/ 380554 w 560954"/>
                <a:gd name="connsiteY1" fmla="*/ 0 h 446077"/>
                <a:gd name="connsiteX2" fmla="*/ 560954 w 560954"/>
                <a:gd name="connsiteY2" fmla="*/ 0 h 446077"/>
                <a:gd name="connsiteX3" fmla="*/ 2600 w 560954"/>
                <a:gd name="connsiteY3" fmla="*/ 446077 h 446077"/>
                <a:gd name="connsiteX4" fmla="*/ 0 w 560954"/>
                <a:gd name="connsiteY4" fmla="*/ 307366 h 446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954" h="446077">
                  <a:moveTo>
                    <a:pt x="0" y="307366"/>
                  </a:moveTo>
                  <a:lnTo>
                    <a:pt x="380554" y="0"/>
                  </a:lnTo>
                  <a:lnTo>
                    <a:pt x="560954" y="0"/>
                  </a:lnTo>
                  <a:lnTo>
                    <a:pt x="2600" y="446077"/>
                  </a:lnTo>
                  <a:cubicBezTo>
                    <a:pt x="1733" y="400569"/>
                    <a:pt x="867" y="308424"/>
                    <a:pt x="0" y="30736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5" name="Parallelogram 13">
              <a:extLst>
                <a:ext uri="{FF2B5EF4-FFF2-40B4-BE49-F238E27FC236}">
                  <a16:creationId xmlns="" xmlns:a16="http://schemas.microsoft.com/office/drawing/2014/main" id="{EBB12E30-424F-914D-8949-E7730FA0EC15}"/>
                </a:ext>
              </a:extLst>
            </p:cNvPr>
            <p:cNvSpPr/>
            <p:nvPr/>
          </p:nvSpPr>
          <p:spPr>
            <a:xfrm flipH="1">
              <a:off x="6289153" y="1781124"/>
              <a:ext cx="252356" cy="201393"/>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31381"/>
                <a:gd name="connsiteY0" fmla="*/ 1566643 h 1566643"/>
                <a:gd name="connsiteX1" fmla="*/ 1950981 w 2131381"/>
                <a:gd name="connsiteY1" fmla="*/ 0 h 1566643"/>
                <a:gd name="connsiteX2" fmla="*/ 2131381 w 2131381"/>
                <a:gd name="connsiteY2" fmla="*/ 0 h 1566643"/>
                <a:gd name="connsiteX3" fmla="*/ 1879025 w 2131381"/>
                <a:gd name="connsiteY3" fmla="*/ 201393 h 1566643"/>
                <a:gd name="connsiteX4" fmla="*/ 0 w 2131381"/>
                <a:gd name="connsiteY4" fmla="*/ 1566643 h 1566643"/>
                <a:gd name="connsiteX0" fmla="*/ 3750 w 252356"/>
                <a:gd name="connsiteY0" fmla="*/ 45818 h 201393"/>
                <a:gd name="connsiteX1" fmla="*/ 71956 w 252356"/>
                <a:gd name="connsiteY1" fmla="*/ 0 h 201393"/>
                <a:gd name="connsiteX2" fmla="*/ 252356 w 252356"/>
                <a:gd name="connsiteY2" fmla="*/ 0 h 201393"/>
                <a:gd name="connsiteX3" fmla="*/ 0 w 252356"/>
                <a:gd name="connsiteY3" fmla="*/ 201393 h 201393"/>
                <a:gd name="connsiteX4" fmla="*/ 3750 w 252356"/>
                <a:gd name="connsiteY4" fmla="*/ 45818 h 201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56" h="201393">
                  <a:moveTo>
                    <a:pt x="3750" y="45818"/>
                  </a:moveTo>
                  <a:lnTo>
                    <a:pt x="71956" y="0"/>
                  </a:lnTo>
                  <a:lnTo>
                    <a:pt x="252356" y="0"/>
                  </a:lnTo>
                  <a:lnTo>
                    <a:pt x="0" y="201393"/>
                  </a:lnTo>
                  <a:lnTo>
                    <a:pt x="3750" y="4581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pic>
        <p:nvPicPr>
          <p:cNvPr id="46" name="Picture 45">
            <a:extLst>
              <a:ext uri="{FF2B5EF4-FFF2-40B4-BE49-F238E27FC236}">
                <a16:creationId xmlns="" xmlns:a16="http://schemas.microsoft.com/office/drawing/2014/main" id="{C31A46C7-A779-E04B-9FB4-D533F0C1DBE0}"/>
              </a:ext>
            </a:extLst>
          </p:cNvPr>
          <p:cNvPicPr>
            <a:picLocks noChangeAspect="1"/>
          </p:cNvPicPr>
          <p:nvPr userDrawn="1"/>
        </p:nvPicPr>
        <p:blipFill>
          <a:blip r:embed="rId3"/>
          <a:srcRect/>
          <a:stretch/>
        </p:blipFill>
        <p:spPr>
          <a:xfrm>
            <a:off x="494524" y="206599"/>
            <a:ext cx="2042057" cy="399312"/>
          </a:xfrm>
          <a:prstGeom prst="rect">
            <a:avLst/>
          </a:prstGeom>
        </p:spPr>
      </p:pic>
      <p:sp>
        <p:nvSpPr>
          <p:cNvPr id="2" name="Title 1"/>
          <p:cNvSpPr>
            <a:spLocks noGrp="1"/>
          </p:cNvSpPr>
          <p:nvPr>
            <p:ph type="ctrTitle" hasCustomPrompt="1"/>
          </p:nvPr>
        </p:nvSpPr>
        <p:spPr>
          <a:xfrm>
            <a:off x="791845" y="771130"/>
            <a:ext cx="5968899" cy="1107996"/>
          </a:xfrm>
          <a:prstGeom prst="rect">
            <a:avLst/>
          </a:prstGeom>
        </p:spPr>
        <p:txBody>
          <a:bodyPr anchor="b" anchorCtr="0">
            <a:noAutofit/>
          </a:bodyPr>
          <a:lstStyle>
            <a:lvl1pPr algn="l">
              <a:defRPr sz="4400">
                <a:solidFill>
                  <a:schemeClr val="bg1"/>
                </a:solidFill>
              </a:defRPr>
            </a:lvl1pPr>
          </a:lstStyle>
          <a:p>
            <a:r>
              <a:rPr lang="en-US" dirty="0"/>
              <a:t>Click to edit title</a:t>
            </a:r>
          </a:p>
        </p:txBody>
      </p:sp>
      <p:sp>
        <p:nvSpPr>
          <p:cNvPr id="6" name="Slide Number Placeholder 5"/>
          <p:cNvSpPr>
            <a:spLocks noGrp="1"/>
          </p:cNvSpPr>
          <p:nvPr>
            <p:ph type="sldNum" sz="quarter" idx="12"/>
          </p:nvPr>
        </p:nvSpPr>
        <p:spPr>
          <a:xfrm>
            <a:off x="8715522" y="5804084"/>
            <a:ext cx="338437" cy="281178"/>
          </a:xfrm>
          <a:prstGeom prst="rect">
            <a:avLst/>
          </a:prstGeom>
        </p:spPr>
        <p:txBody>
          <a:bodyPr/>
          <a:lstStyle/>
          <a:p>
            <a:fld id="{69460B0C-4120-E040-AC75-5D0AD8891616}" type="slidenum">
              <a:rPr lang="en-US" smtClean="0"/>
              <a:pPr/>
              <a:t>‹#›</a:t>
            </a:fld>
            <a:endParaRPr lang="en-US"/>
          </a:p>
        </p:txBody>
      </p:sp>
      <p:sp>
        <p:nvSpPr>
          <p:cNvPr id="23" name="Text Placeholder 22">
            <a:extLst>
              <a:ext uri="{FF2B5EF4-FFF2-40B4-BE49-F238E27FC236}">
                <a16:creationId xmlns="" xmlns:a16="http://schemas.microsoft.com/office/drawing/2014/main" id="{5E642CD1-61E2-4443-8B43-505D498CAEB4}"/>
              </a:ext>
            </a:extLst>
          </p:cNvPr>
          <p:cNvSpPr>
            <a:spLocks noGrp="1"/>
          </p:cNvSpPr>
          <p:nvPr>
            <p:ph type="body" sz="quarter" idx="13" hasCustomPrompt="1"/>
          </p:nvPr>
        </p:nvSpPr>
        <p:spPr>
          <a:xfrm>
            <a:off x="850035" y="2300965"/>
            <a:ext cx="2920688" cy="1347207"/>
          </a:xfrm>
        </p:spPr>
        <p:txBody>
          <a:bodyPr wrap="square" lIns="0" tIns="0" rIns="0" bIns="0">
            <a:noAutofit/>
          </a:bodyPr>
          <a:lstStyle>
            <a:lvl1pPr marL="0" indent="0">
              <a:lnSpc>
                <a:spcPct val="150000"/>
              </a:lnSpc>
              <a:buFontTx/>
              <a:buNone/>
              <a:defRPr sz="800" b="1" i="0" cap="all" spc="200" baseline="0">
                <a:solidFill>
                  <a:schemeClr val="bg1"/>
                </a:solidFill>
              </a:defRPr>
            </a:lvl1pPr>
            <a:lvl2pPr marL="342900" indent="0">
              <a:buFontTx/>
              <a:buNone/>
              <a:defRPr sz="600" b="1" spc="200" baseline="0"/>
            </a:lvl2pPr>
            <a:lvl3pPr marL="685800" indent="0">
              <a:buFontTx/>
              <a:buNone/>
              <a:defRPr sz="600" b="1" spc="200" baseline="0"/>
            </a:lvl3pPr>
            <a:lvl4pPr marL="1028700" indent="0">
              <a:buFontTx/>
              <a:buNone/>
              <a:defRPr sz="600" b="1" spc="200" baseline="0"/>
            </a:lvl4pPr>
            <a:lvl5pPr marL="1371600" indent="0">
              <a:buFontTx/>
              <a:buNone/>
              <a:defRPr sz="600" b="1" spc="200" baseline="0"/>
            </a:lvl5pPr>
          </a:lstStyle>
          <a:p>
            <a:pPr lvl="0"/>
            <a:r>
              <a:rPr lang="en-US" dirty="0"/>
              <a:t>Click to edit Presenter info</a:t>
            </a:r>
          </a:p>
        </p:txBody>
      </p:sp>
    </p:spTree>
    <p:extLst>
      <p:ext uri="{BB962C8B-B14F-4D97-AF65-F5344CB8AC3E}">
        <p14:creationId xmlns:p14="http://schemas.microsoft.com/office/powerpoint/2010/main" val="594352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21" name="Straight Connector 20">
            <a:extLst>
              <a:ext uri="{FF2B5EF4-FFF2-40B4-BE49-F238E27FC236}">
                <a16:creationId xmlns="" xmlns:a16="http://schemas.microsoft.com/office/drawing/2014/main" id="{7D8449B9-664C-C64B-BF7D-3AD0907D47FD}"/>
              </a:ext>
            </a:extLst>
          </p:cNvPr>
          <p:cNvCxnSpPr>
            <a:cxnSpLocks/>
          </p:cNvCxnSpPr>
          <p:nvPr userDrawn="1"/>
        </p:nvCxnSpPr>
        <p:spPr>
          <a:xfrm>
            <a:off x="0" y="851813"/>
            <a:ext cx="7192652" cy="0"/>
          </a:xfrm>
          <a:prstGeom prst="line">
            <a:avLst/>
          </a:prstGeom>
          <a:ln w="19050">
            <a:solidFill>
              <a:srgbClr val="EE6127"/>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 xmlns:a16="http://schemas.microsoft.com/office/drawing/2014/main" id="{D65F544B-336C-D048-A805-C75C562A68C5}"/>
              </a:ext>
            </a:extLst>
          </p:cNvPr>
          <p:cNvSpPr>
            <a:spLocks noGrp="1"/>
          </p:cNvSpPr>
          <p:nvPr>
            <p:ph type="body" sz="quarter" idx="14"/>
          </p:nvPr>
        </p:nvSpPr>
        <p:spPr>
          <a:xfrm>
            <a:off x="457200" y="1289050"/>
            <a:ext cx="8266113" cy="3640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itle 1">
            <a:extLst>
              <a:ext uri="{FF2B5EF4-FFF2-40B4-BE49-F238E27FC236}">
                <a16:creationId xmlns="" xmlns:a16="http://schemas.microsoft.com/office/drawing/2014/main" id="{014188BE-89D5-5541-802B-4BE794B17036}"/>
              </a:ext>
            </a:extLst>
          </p:cNvPr>
          <p:cNvSpPr>
            <a:spLocks noGrp="1"/>
          </p:cNvSpPr>
          <p:nvPr>
            <p:ph type="title"/>
          </p:nvPr>
        </p:nvSpPr>
        <p:spPr>
          <a:xfrm>
            <a:off x="457200" y="399543"/>
            <a:ext cx="8266112" cy="332399"/>
          </a:xfrm>
          <a:prstGeom prst="rect">
            <a:avLst/>
          </a:prstGeom>
        </p:spPr>
        <p:txBody>
          <a:bodyPr/>
          <a:lstStyle/>
          <a:p>
            <a:r>
              <a:rPr lang="en-US"/>
              <a:t>Click to edit Master title style</a:t>
            </a:r>
            <a:endParaRPr lang="en-US" dirty="0"/>
          </a:p>
        </p:txBody>
      </p:sp>
      <p:sp>
        <p:nvSpPr>
          <p:cNvPr id="22" name="Text Placeholder 9">
            <a:extLst>
              <a:ext uri="{FF2B5EF4-FFF2-40B4-BE49-F238E27FC236}">
                <a16:creationId xmlns="" xmlns:a16="http://schemas.microsoft.com/office/drawing/2014/main" id="{7F22D426-D586-0E44-92C4-7D206F59A000}"/>
              </a:ext>
            </a:extLst>
          </p:cNvPr>
          <p:cNvSpPr>
            <a:spLocks noGrp="1"/>
          </p:cNvSpPr>
          <p:nvPr>
            <p:ph type="body" sz="quarter" idx="13" hasCustomPrompt="1"/>
          </p:nvPr>
        </p:nvSpPr>
        <p:spPr>
          <a:xfrm>
            <a:off x="457200" y="217626"/>
            <a:ext cx="3930650" cy="138499"/>
          </a:xfrm>
        </p:spPr>
        <p:txBody>
          <a:bodyPr lIns="0" tIns="0" rIns="0" bIns="0">
            <a:spAutoFit/>
          </a:bodyPr>
          <a:lstStyle>
            <a:lvl1pPr marL="0" indent="0">
              <a:buFontTx/>
              <a:buNone/>
              <a:defRPr sz="1000" b="1" i="0" kern="2000" cap="all" spc="200" baseline="0">
                <a:solidFill>
                  <a:srgbClr val="0070C0"/>
                </a:solidFill>
              </a:defRPr>
            </a:lvl1pPr>
            <a:lvl2pPr>
              <a:defRPr sz="800" b="1" kern="2000" cap="all" spc="200" baseline="0">
                <a:solidFill>
                  <a:srgbClr val="0070C0"/>
                </a:solidFill>
              </a:defRPr>
            </a:lvl2pPr>
            <a:lvl3pPr>
              <a:defRPr sz="800" b="1" kern="2000" cap="all" spc="200" baseline="0">
                <a:solidFill>
                  <a:srgbClr val="0070C0"/>
                </a:solidFill>
              </a:defRPr>
            </a:lvl3pPr>
            <a:lvl4pPr marL="1028700" indent="0">
              <a:buNone/>
              <a:defRPr sz="800" b="1" kern="2000" cap="all" spc="200" baseline="0">
                <a:solidFill>
                  <a:srgbClr val="0070C0"/>
                </a:solidFill>
              </a:defRPr>
            </a:lvl4pPr>
            <a:lvl5pPr>
              <a:defRPr sz="800" b="1" kern="2000" cap="all" spc="200" baseline="0">
                <a:solidFill>
                  <a:srgbClr val="0070C0"/>
                </a:solidFill>
              </a:defRPr>
            </a:lvl5pPr>
          </a:lstStyle>
          <a:p>
            <a:pPr lvl="0"/>
            <a:r>
              <a:rPr lang="en-US" dirty="0"/>
              <a:t>Click to edit INTRO TITLE</a:t>
            </a:r>
          </a:p>
        </p:txBody>
      </p:sp>
      <p:sp>
        <p:nvSpPr>
          <p:cNvPr id="23" name="Footer Placeholder 4">
            <a:extLst>
              <a:ext uri="{FF2B5EF4-FFF2-40B4-BE49-F238E27FC236}">
                <a16:creationId xmlns="" xmlns:a16="http://schemas.microsoft.com/office/drawing/2014/main" id="{6B7C3308-D981-D444-BBAC-217E713ABFD4}"/>
              </a:ext>
            </a:extLst>
          </p:cNvPr>
          <p:cNvSpPr>
            <a:spLocks noGrp="1"/>
          </p:cNvSpPr>
          <p:nvPr>
            <p:ph type="ftr" sz="quarter" idx="11"/>
          </p:nvPr>
        </p:nvSpPr>
        <p:spPr>
          <a:xfrm>
            <a:off x="2853876" y="5841750"/>
            <a:ext cx="3086100" cy="218062"/>
          </a:xfrm>
          <a:prstGeom prst="rect">
            <a:avLst/>
          </a:prstGeom>
        </p:spPr>
        <p:txBody>
          <a:bodyPr/>
          <a:lstStyle/>
          <a:p>
            <a:endParaRPr lang="en-US"/>
          </a:p>
        </p:txBody>
      </p:sp>
      <p:sp>
        <p:nvSpPr>
          <p:cNvPr id="24" name="Date Placeholder 3">
            <a:extLst>
              <a:ext uri="{FF2B5EF4-FFF2-40B4-BE49-F238E27FC236}">
                <a16:creationId xmlns="" xmlns:a16="http://schemas.microsoft.com/office/drawing/2014/main" id="{FCED37E4-3B75-9949-BDCC-4FC6CB648510}"/>
              </a:ext>
            </a:extLst>
          </p:cNvPr>
          <p:cNvSpPr>
            <a:spLocks noGrp="1"/>
          </p:cNvSpPr>
          <p:nvPr>
            <p:ph type="dt" sz="half" idx="10"/>
          </p:nvPr>
        </p:nvSpPr>
        <p:spPr>
          <a:xfrm>
            <a:off x="5215022" y="5280003"/>
            <a:ext cx="2057400" cy="121453"/>
          </a:xfrm>
        </p:spPr>
        <p:txBody>
          <a:bodyPr/>
          <a:lstStyle/>
          <a:p>
            <a:fld id="{65656F5E-C06B-2C46-B3EA-04E047BE8978}" type="datetime1">
              <a:rPr lang="en-US" smtClean="0"/>
              <a:pPr/>
              <a:t>1/8/2020</a:t>
            </a:fld>
            <a:endParaRPr lang="en-US"/>
          </a:p>
        </p:txBody>
      </p:sp>
    </p:spTree>
    <p:extLst>
      <p:ext uri="{BB962C8B-B14F-4D97-AF65-F5344CB8AC3E}">
        <p14:creationId xmlns:p14="http://schemas.microsoft.com/office/powerpoint/2010/main" val="1708929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FE1AF33D-7E8B-4645-897D-B5AEF55E87DF}"/>
              </a:ext>
            </a:extLst>
          </p:cNvPr>
          <p:cNvSpPr/>
          <p:nvPr userDrawn="1"/>
        </p:nvSpPr>
        <p:spPr>
          <a:xfrm>
            <a:off x="-21097" y="0"/>
            <a:ext cx="9162821" cy="5720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 xmlns:a16="http://schemas.microsoft.com/office/drawing/2014/main" id="{4671F67E-7992-7F41-B9DD-5B5AF439E492}"/>
              </a:ext>
            </a:extLst>
          </p:cNvPr>
          <p:cNvPicPr>
            <a:picLocks noChangeAspect="1"/>
          </p:cNvPicPr>
          <p:nvPr userDrawn="1"/>
        </p:nvPicPr>
        <p:blipFill rotWithShape="1">
          <a:blip r:embed="rId2" cstate="email">
            <a:alphaModFix amt="10000"/>
            <a:extLst>
              <a:ext uri="{BEBA8EAE-BF5A-486C-A8C5-ECC9F3942E4B}">
                <a14:imgProps xmlns:a14="http://schemas.microsoft.com/office/drawing/2010/main">
                  <a14:imgLayer r:embed="rId3">
                    <a14:imgEffect>
                      <a14:sharpenSoften amount="-10000"/>
                    </a14:imgEffect>
                    <a14:imgEffect>
                      <a14:saturation sat="0"/>
                    </a14:imgEffect>
                  </a14:imgLayer>
                </a14:imgProps>
              </a:ext>
              <a:ext uri="{28A0092B-C50C-407E-A947-70E740481C1C}">
                <a14:useLocalDpi xmlns:a14="http://schemas.microsoft.com/office/drawing/2010/main"/>
              </a:ext>
            </a:extLst>
          </a:blip>
          <a:srcRect/>
          <a:stretch/>
        </p:blipFill>
        <p:spPr>
          <a:xfrm>
            <a:off x="-17050" y="-3699"/>
            <a:ext cx="9158774" cy="5715000"/>
          </a:xfrm>
          <a:prstGeom prst="rect">
            <a:avLst/>
          </a:prstGeom>
        </p:spPr>
      </p:pic>
      <p:grpSp>
        <p:nvGrpSpPr>
          <p:cNvPr id="9" name="Group 8">
            <a:extLst>
              <a:ext uri="{FF2B5EF4-FFF2-40B4-BE49-F238E27FC236}">
                <a16:creationId xmlns="" xmlns:a16="http://schemas.microsoft.com/office/drawing/2014/main" id="{055C9BF7-C456-4C44-A69E-53DE564D0688}"/>
              </a:ext>
            </a:extLst>
          </p:cNvPr>
          <p:cNvGrpSpPr/>
          <p:nvPr userDrawn="1"/>
        </p:nvGrpSpPr>
        <p:grpSpPr>
          <a:xfrm>
            <a:off x="7494244" y="-2275"/>
            <a:ext cx="1649756" cy="1733111"/>
            <a:chOff x="4390504" y="1781124"/>
            <a:chExt cx="2151216" cy="1742675"/>
          </a:xfrm>
          <a:solidFill>
            <a:srgbClr val="CFD3D3"/>
          </a:solidFill>
        </p:grpSpPr>
        <p:sp>
          <p:nvSpPr>
            <p:cNvPr id="10" name="Parallelogram 13">
              <a:extLst>
                <a:ext uri="{FF2B5EF4-FFF2-40B4-BE49-F238E27FC236}">
                  <a16:creationId xmlns="" xmlns:a16="http://schemas.microsoft.com/office/drawing/2014/main" id="{FE8E4CFD-1323-9F48-BF4E-1C9172466FA3}"/>
                </a:ext>
              </a:extLst>
            </p:cNvPr>
            <p:cNvSpPr/>
            <p:nvPr/>
          </p:nvSpPr>
          <p:spPr>
            <a:xfrm flipH="1">
              <a:off x="4390504" y="1781124"/>
              <a:ext cx="2149652" cy="1742675"/>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40906"/>
                <a:gd name="connsiteY0" fmla="*/ 1566643 h 1731743"/>
                <a:gd name="connsiteX1" fmla="*/ 1960506 w 2140906"/>
                <a:gd name="connsiteY1" fmla="*/ 0 h 1731743"/>
                <a:gd name="connsiteX2" fmla="*/ 2140906 w 2140906"/>
                <a:gd name="connsiteY2" fmla="*/ 0 h 1731743"/>
                <a:gd name="connsiteX3" fmla="*/ 2600 w 2140906"/>
                <a:gd name="connsiteY3" fmla="*/ 1731743 h 1731743"/>
                <a:gd name="connsiteX4" fmla="*/ 0 w 2140906"/>
                <a:gd name="connsiteY4" fmla="*/ 1566643 h 1731743"/>
                <a:gd name="connsiteX0" fmla="*/ 6212 w 2147118"/>
                <a:gd name="connsiteY0" fmla="*/ 1566643 h 1742675"/>
                <a:gd name="connsiteX1" fmla="*/ 1966718 w 2147118"/>
                <a:gd name="connsiteY1" fmla="*/ 0 h 1742675"/>
                <a:gd name="connsiteX2" fmla="*/ 2147118 w 2147118"/>
                <a:gd name="connsiteY2" fmla="*/ 0 h 1742675"/>
                <a:gd name="connsiteX3" fmla="*/ 66 w 2147118"/>
                <a:gd name="connsiteY3" fmla="*/ 1742675 h 1742675"/>
                <a:gd name="connsiteX4" fmla="*/ 6212 w 2147118"/>
                <a:gd name="connsiteY4" fmla="*/ 1566643 h 1742675"/>
                <a:gd name="connsiteX0" fmla="*/ 0 w 2149652"/>
                <a:gd name="connsiteY0" fmla="*/ 1581948 h 1742675"/>
                <a:gd name="connsiteX1" fmla="*/ 1969252 w 2149652"/>
                <a:gd name="connsiteY1" fmla="*/ 0 h 1742675"/>
                <a:gd name="connsiteX2" fmla="*/ 2149652 w 2149652"/>
                <a:gd name="connsiteY2" fmla="*/ 0 h 1742675"/>
                <a:gd name="connsiteX3" fmla="*/ 2600 w 2149652"/>
                <a:gd name="connsiteY3" fmla="*/ 1742675 h 1742675"/>
                <a:gd name="connsiteX4" fmla="*/ 0 w 2149652"/>
                <a:gd name="connsiteY4" fmla="*/ 1581948 h 1742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652" h="1742675">
                  <a:moveTo>
                    <a:pt x="0" y="1581948"/>
                  </a:moveTo>
                  <a:lnTo>
                    <a:pt x="1969252" y="0"/>
                  </a:lnTo>
                  <a:lnTo>
                    <a:pt x="2149652" y="0"/>
                  </a:lnTo>
                  <a:lnTo>
                    <a:pt x="2600" y="1742675"/>
                  </a:lnTo>
                  <a:cubicBezTo>
                    <a:pt x="1733" y="1687642"/>
                    <a:pt x="867" y="1636981"/>
                    <a:pt x="0" y="158194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Parallelogram 13">
              <a:extLst>
                <a:ext uri="{FF2B5EF4-FFF2-40B4-BE49-F238E27FC236}">
                  <a16:creationId xmlns="" xmlns:a16="http://schemas.microsoft.com/office/drawing/2014/main" id="{C6E01B9E-D60D-2641-89CC-57EF1496674B}"/>
                </a:ext>
              </a:extLst>
            </p:cNvPr>
            <p:cNvSpPr/>
            <p:nvPr/>
          </p:nvSpPr>
          <p:spPr>
            <a:xfrm flipH="1">
              <a:off x="4704828" y="1781124"/>
              <a:ext cx="1833925" cy="1488676"/>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31381"/>
                <a:gd name="connsiteY0" fmla="*/ 1566643 h 1566643"/>
                <a:gd name="connsiteX1" fmla="*/ 1950981 w 2131381"/>
                <a:gd name="connsiteY1" fmla="*/ 0 h 1566643"/>
                <a:gd name="connsiteX2" fmla="*/ 2131381 w 2131381"/>
                <a:gd name="connsiteY2" fmla="*/ 0 h 1566643"/>
                <a:gd name="connsiteX3" fmla="*/ 310575 w 2131381"/>
                <a:gd name="connsiteY3" fmla="*/ 1477743 h 1566643"/>
                <a:gd name="connsiteX4" fmla="*/ 0 w 2131381"/>
                <a:gd name="connsiteY4" fmla="*/ 1566643 h 1566643"/>
                <a:gd name="connsiteX0" fmla="*/ 575 w 1820806"/>
                <a:gd name="connsiteY0" fmla="*/ 1331693 h 1477743"/>
                <a:gd name="connsiteX1" fmla="*/ 1640406 w 1820806"/>
                <a:gd name="connsiteY1" fmla="*/ 0 h 1477743"/>
                <a:gd name="connsiteX2" fmla="*/ 1820806 w 1820806"/>
                <a:gd name="connsiteY2" fmla="*/ 0 h 1477743"/>
                <a:gd name="connsiteX3" fmla="*/ 0 w 1820806"/>
                <a:gd name="connsiteY3" fmla="*/ 1477743 h 1477743"/>
                <a:gd name="connsiteX4" fmla="*/ 575 w 1820806"/>
                <a:gd name="connsiteY4" fmla="*/ 1331693 h 1477743"/>
                <a:gd name="connsiteX0" fmla="*/ 13694 w 1833925"/>
                <a:gd name="connsiteY0" fmla="*/ 1331693 h 1488676"/>
                <a:gd name="connsiteX1" fmla="*/ 1653525 w 1833925"/>
                <a:gd name="connsiteY1" fmla="*/ 0 h 1488676"/>
                <a:gd name="connsiteX2" fmla="*/ 1833925 w 1833925"/>
                <a:gd name="connsiteY2" fmla="*/ 0 h 1488676"/>
                <a:gd name="connsiteX3" fmla="*/ 0 w 1833925"/>
                <a:gd name="connsiteY3" fmla="*/ 1488676 h 1488676"/>
                <a:gd name="connsiteX4" fmla="*/ 13694 w 1833925"/>
                <a:gd name="connsiteY4" fmla="*/ 1331693 h 1488676"/>
                <a:gd name="connsiteX0" fmla="*/ 2762 w 1833925"/>
                <a:gd name="connsiteY0" fmla="*/ 1344812 h 1488676"/>
                <a:gd name="connsiteX1" fmla="*/ 1653525 w 1833925"/>
                <a:gd name="connsiteY1" fmla="*/ 0 h 1488676"/>
                <a:gd name="connsiteX2" fmla="*/ 1833925 w 1833925"/>
                <a:gd name="connsiteY2" fmla="*/ 0 h 1488676"/>
                <a:gd name="connsiteX3" fmla="*/ 0 w 1833925"/>
                <a:gd name="connsiteY3" fmla="*/ 1488676 h 1488676"/>
                <a:gd name="connsiteX4" fmla="*/ 2762 w 1833925"/>
                <a:gd name="connsiteY4" fmla="*/ 1344812 h 1488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3925" h="1488676">
                  <a:moveTo>
                    <a:pt x="2762" y="1344812"/>
                  </a:moveTo>
                  <a:lnTo>
                    <a:pt x="1653525" y="0"/>
                  </a:lnTo>
                  <a:lnTo>
                    <a:pt x="1833925" y="0"/>
                  </a:lnTo>
                  <a:lnTo>
                    <a:pt x="0" y="1488676"/>
                  </a:lnTo>
                  <a:cubicBezTo>
                    <a:pt x="192" y="1439993"/>
                    <a:pt x="2570" y="1393495"/>
                    <a:pt x="2762" y="134481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2" name="Parallelogram 13">
              <a:extLst>
                <a:ext uri="{FF2B5EF4-FFF2-40B4-BE49-F238E27FC236}">
                  <a16:creationId xmlns="" xmlns:a16="http://schemas.microsoft.com/office/drawing/2014/main" id="{72FFE54C-E0D0-3843-89A2-075C5D6EAA7C}"/>
                </a:ext>
              </a:extLst>
            </p:cNvPr>
            <p:cNvSpPr/>
            <p:nvPr/>
          </p:nvSpPr>
          <p:spPr>
            <a:xfrm flipH="1">
              <a:off x="5019153" y="1781124"/>
              <a:ext cx="1520026" cy="1235874"/>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31381"/>
                <a:gd name="connsiteY0" fmla="*/ 1566643 h 1566643"/>
                <a:gd name="connsiteX1" fmla="*/ 1950981 w 2131381"/>
                <a:gd name="connsiteY1" fmla="*/ 0 h 1566643"/>
                <a:gd name="connsiteX2" fmla="*/ 2131381 w 2131381"/>
                <a:gd name="connsiteY2" fmla="*/ 0 h 1566643"/>
                <a:gd name="connsiteX3" fmla="*/ 621725 w 2131381"/>
                <a:gd name="connsiteY3" fmla="*/ 1220568 h 1566643"/>
                <a:gd name="connsiteX4" fmla="*/ 0 w 2131381"/>
                <a:gd name="connsiteY4" fmla="*/ 1566643 h 1566643"/>
                <a:gd name="connsiteX0" fmla="*/ 575 w 1509656"/>
                <a:gd name="connsiteY0" fmla="*/ 1068168 h 1220568"/>
                <a:gd name="connsiteX1" fmla="*/ 1329256 w 1509656"/>
                <a:gd name="connsiteY1" fmla="*/ 0 h 1220568"/>
                <a:gd name="connsiteX2" fmla="*/ 1509656 w 1509656"/>
                <a:gd name="connsiteY2" fmla="*/ 0 h 1220568"/>
                <a:gd name="connsiteX3" fmla="*/ 0 w 1509656"/>
                <a:gd name="connsiteY3" fmla="*/ 1220568 h 1220568"/>
                <a:gd name="connsiteX4" fmla="*/ 575 w 1509656"/>
                <a:gd name="connsiteY4" fmla="*/ 1068168 h 1220568"/>
                <a:gd name="connsiteX0" fmla="*/ 9321 w 1518402"/>
                <a:gd name="connsiteY0" fmla="*/ 1068168 h 1235874"/>
                <a:gd name="connsiteX1" fmla="*/ 1338002 w 1518402"/>
                <a:gd name="connsiteY1" fmla="*/ 0 h 1235874"/>
                <a:gd name="connsiteX2" fmla="*/ 1518402 w 1518402"/>
                <a:gd name="connsiteY2" fmla="*/ 0 h 1235874"/>
                <a:gd name="connsiteX3" fmla="*/ 0 w 1518402"/>
                <a:gd name="connsiteY3" fmla="*/ 1235874 h 1235874"/>
                <a:gd name="connsiteX4" fmla="*/ 9321 w 1518402"/>
                <a:gd name="connsiteY4" fmla="*/ 1068168 h 1235874"/>
                <a:gd name="connsiteX0" fmla="*/ 13 w 1520026"/>
                <a:gd name="connsiteY0" fmla="*/ 1079100 h 1235874"/>
                <a:gd name="connsiteX1" fmla="*/ 1339626 w 1520026"/>
                <a:gd name="connsiteY1" fmla="*/ 0 h 1235874"/>
                <a:gd name="connsiteX2" fmla="*/ 1520026 w 1520026"/>
                <a:gd name="connsiteY2" fmla="*/ 0 h 1235874"/>
                <a:gd name="connsiteX3" fmla="*/ 1624 w 1520026"/>
                <a:gd name="connsiteY3" fmla="*/ 1235874 h 1235874"/>
                <a:gd name="connsiteX4" fmla="*/ 13 w 1520026"/>
                <a:gd name="connsiteY4" fmla="*/ 1079100 h 1235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026" h="1235874">
                  <a:moveTo>
                    <a:pt x="13" y="1079100"/>
                  </a:moveTo>
                  <a:lnTo>
                    <a:pt x="1339626" y="0"/>
                  </a:lnTo>
                  <a:lnTo>
                    <a:pt x="1520026" y="0"/>
                  </a:lnTo>
                  <a:lnTo>
                    <a:pt x="1624" y="1235874"/>
                  </a:lnTo>
                  <a:cubicBezTo>
                    <a:pt x="1816" y="1185074"/>
                    <a:pt x="-179" y="1129900"/>
                    <a:pt x="13" y="107910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3" name="Parallelogram 13">
              <a:extLst>
                <a:ext uri="{FF2B5EF4-FFF2-40B4-BE49-F238E27FC236}">
                  <a16:creationId xmlns="" xmlns:a16="http://schemas.microsoft.com/office/drawing/2014/main" id="{416B1972-40EC-434C-BE81-2680498C98BC}"/>
                </a:ext>
              </a:extLst>
            </p:cNvPr>
            <p:cNvSpPr/>
            <p:nvPr/>
          </p:nvSpPr>
          <p:spPr>
            <a:xfrm flipH="1">
              <a:off x="5339828" y="1781124"/>
              <a:ext cx="1199913" cy="974325"/>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31381"/>
                <a:gd name="connsiteY0" fmla="*/ 1566643 h 1566643"/>
                <a:gd name="connsiteX1" fmla="*/ 1950981 w 2131381"/>
                <a:gd name="connsiteY1" fmla="*/ 0 h 1566643"/>
                <a:gd name="connsiteX2" fmla="*/ 2131381 w 2131381"/>
                <a:gd name="connsiteY2" fmla="*/ 0 h 1566643"/>
                <a:gd name="connsiteX3" fmla="*/ 942400 w 2131381"/>
                <a:gd name="connsiteY3" fmla="*/ 963393 h 1566643"/>
                <a:gd name="connsiteX4" fmla="*/ 0 w 2131381"/>
                <a:gd name="connsiteY4" fmla="*/ 1566643 h 1566643"/>
                <a:gd name="connsiteX0" fmla="*/ 0 w 1194756"/>
                <a:gd name="connsiteY0" fmla="*/ 823693 h 963393"/>
                <a:gd name="connsiteX1" fmla="*/ 1014356 w 1194756"/>
                <a:gd name="connsiteY1" fmla="*/ 0 h 963393"/>
                <a:gd name="connsiteX2" fmla="*/ 1194756 w 1194756"/>
                <a:gd name="connsiteY2" fmla="*/ 0 h 963393"/>
                <a:gd name="connsiteX3" fmla="*/ 5775 w 1194756"/>
                <a:gd name="connsiteY3" fmla="*/ 963393 h 963393"/>
                <a:gd name="connsiteX4" fmla="*/ 0 w 1194756"/>
                <a:gd name="connsiteY4" fmla="*/ 823693 h 963393"/>
                <a:gd name="connsiteX0" fmla="*/ 5157 w 1199913"/>
                <a:gd name="connsiteY0" fmla="*/ 823693 h 974325"/>
                <a:gd name="connsiteX1" fmla="*/ 1019513 w 1199913"/>
                <a:gd name="connsiteY1" fmla="*/ 0 h 974325"/>
                <a:gd name="connsiteX2" fmla="*/ 1199913 w 1199913"/>
                <a:gd name="connsiteY2" fmla="*/ 0 h 974325"/>
                <a:gd name="connsiteX3" fmla="*/ 0 w 1199913"/>
                <a:gd name="connsiteY3" fmla="*/ 974325 h 974325"/>
                <a:gd name="connsiteX4" fmla="*/ 5157 w 1199913"/>
                <a:gd name="connsiteY4" fmla="*/ 823693 h 974325"/>
                <a:gd name="connsiteX0" fmla="*/ 784 w 1199913"/>
                <a:gd name="connsiteY0" fmla="*/ 834625 h 974325"/>
                <a:gd name="connsiteX1" fmla="*/ 1019513 w 1199913"/>
                <a:gd name="connsiteY1" fmla="*/ 0 h 974325"/>
                <a:gd name="connsiteX2" fmla="*/ 1199913 w 1199913"/>
                <a:gd name="connsiteY2" fmla="*/ 0 h 974325"/>
                <a:gd name="connsiteX3" fmla="*/ 0 w 1199913"/>
                <a:gd name="connsiteY3" fmla="*/ 974325 h 974325"/>
                <a:gd name="connsiteX4" fmla="*/ 784 w 1199913"/>
                <a:gd name="connsiteY4" fmla="*/ 834625 h 97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913" h="974325">
                  <a:moveTo>
                    <a:pt x="784" y="834625"/>
                  </a:moveTo>
                  <a:lnTo>
                    <a:pt x="1019513" y="0"/>
                  </a:lnTo>
                  <a:lnTo>
                    <a:pt x="1199913" y="0"/>
                  </a:lnTo>
                  <a:lnTo>
                    <a:pt x="0" y="974325"/>
                  </a:lnTo>
                  <a:cubicBezTo>
                    <a:pt x="261" y="927758"/>
                    <a:pt x="523" y="881192"/>
                    <a:pt x="784" y="83462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4" name="Parallelogram 13">
              <a:extLst>
                <a:ext uri="{FF2B5EF4-FFF2-40B4-BE49-F238E27FC236}">
                  <a16:creationId xmlns="" xmlns:a16="http://schemas.microsoft.com/office/drawing/2014/main" id="{CD86DB37-FF4C-D547-A451-97F1AC4CAFA5}"/>
                </a:ext>
              </a:extLst>
            </p:cNvPr>
            <p:cNvSpPr/>
            <p:nvPr/>
          </p:nvSpPr>
          <p:spPr>
            <a:xfrm flipH="1">
              <a:off x="5666853" y="1781124"/>
              <a:ext cx="874867" cy="722302"/>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31381"/>
                <a:gd name="connsiteY0" fmla="*/ 1566643 h 1566643"/>
                <a:gd name="connsiteX1" fmla="*/ 1950981 w 2131381"/>
                <a:gd name="connsiteY1" fmla="*/ 0 h 1566643"/>
                <a:gd name="connsiteX2" fmla="*/ 2131381 w 2131381"/>
                <a:gd name="connsiteY2" fmla="*/ 0 h 1566643"/>
                <a:gd name="connsiteX3" fmla="*/ 1278950 w 2131381"/>
                <a:gd name="connsiteY3" fmla="*/ 696693 h 1566643"/>
                <a:gd name="connsiteX4" fmla="*/ 0 w 2131381"/>
                <a:gd name="connsiteY4" fmla="*/ 1566643 h 1566643"/>
                <a:gd name="connsiteX0" fmla="*/ 0 w 858206"/>
                <a:gd name="connsiteY0" fmla="*/ 553818 h 696693"/>
                <a:gd name="connsiteX1" fmla="*/ 677806 w 858206"/>
                <a:gd name="connsiteY1" fmla="*/ 0 h 696693"/>
                <a:gd name="connsiteX2" fmla="*/ 858206 w 858206"/>
                <a:gd name="connsiteY2" fmla="*/ 0 h 696693"/>
                <a:gd name="connsiteX3" fmla="*/ 5775 w 858206"/>
                <a:gd name="connsiteY3" fmla="*/ 696693 h 696693"/>
                <a:gd name="connsiteX4" fmla="*/ 0 w 858206"/>
                <a:gd name="connsiteY4" fmla="*/ 553818 h 696693"/>
                <a:gd name="connsiteX0" fmla="*/ 10100 w 868306"/>
                <a:gd name="connsiteY0" fmla="*/ 553818 h 715743"/>
                <a:gd name="connsiteX1" fmla="*/ 687906 w 868306"/>
                <a:gd name="connsiteY1" fmla="*/ 0 h 715743"/>
                <a:gd name="connsiteX2" fmla="*/ 868306 w 868306"/>
                <a:gd name="connsiteY2" fmla="*/ 0 h 715743"/>
                <a:gd name="connsiteX3" fmla="*/ 0 w 868306"/>
                <a:gd name="connsiteY3" fmla="*/ 715743 h 715743"/>
                <a:gd name="connsiteX4" fmla="*/ 10100 w 868306"/>
                <a:gd name="connsiteY4" fmla="*/ 553818 h 715743"/>
                <a:gd name="connsiteX0" fmla="*/ 0 w 873512"/>
                <a:gd name="connsiteY0" fmla="*/ 566937 h 715743"/>
                <a:gd name="connsiteX1" fmla="*/ 693112 w 873512"/>
                <a:gd name="connsiteY1" fmla="*/ 0 h 715743"/>
                <a:gd name="connsiteX2" fmla="*/ 873512 w 873512"/>
                <a:gd name="connsiteY2" fmla="*/ 0 h 715743"/>
                <a:gd name="connsiteX3" fmla="*/ 5206 w 873512"/>
                <a:gd name="connsiteY3" fmla="*/ 715743 h 715743"/>
                <a:gd name="connsiteX4" fmla="*/ 0 w 873512"/>
                <a:gd name="connsiteY4" fmla="*/ 566937 h 715743"/>
                <a:gd name="connsiteX0" fmla="*/ 1353 w 874865"/>
                <a:gd name="connsiteY0" fmla="*/ 566937 h 722302"/>
                <a:gd name="connsiteX1" fmla="*/ 694465 w 874865"/>
                <a:gd name="connsiteY1" fmla="*/ 0 h 722302"/>
                <a:gd name="connsiteX2" fmla="*/ 874865 w 874865"/>
                <a:gd name="connsiteY2" fmla="*/ 0 h 722302"/>
                <a:gd name="connsiteX3" fmla="*/ 0 w 874865"/>
                <a:gd name="connsiteY3" fmla="*/ 722302 h 722302"/>
                <a:gd name="connsiteX4" fmla="*/ 1353 w 874865"/>
                <a:gd name="connsiteY4" fmla="*/ 566937 h 722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865" h="722302">
                  <a:moveTo>
                    <a:pt x="1353" y="566937"/>
                  </a:moveTo>
                  <a:lnTo>
                    <a:pt x="694465" y="0"/>
                  </a:lnTo>
                  <a:lnTo>
                    <a:pt x="874865" y="0"/>
                  </a:lnTo>
                  <a:lnTo>
                    <a:pt x="0" y="722302"/>
                  </a:lnTo>
                  <a:lnTo>
                    <a:pt x="1353" y="56693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5" name="Parallelogram 13">
              <a:extLst>
                <a:ext uri="{FF2B5EF4-FFF2-40B4-BE49-F238E27FC236}">
                  <a16:creationId xmlns="" xmlns:a16="http://schemas.microsoft.com/office/drawing/2014/main" id="{AAFFCF0E-9E83-9346-9F71-13D370AD4518}"/>
                </a:ext>
              </a:extLst>
            </p:cNvPr>
            <p:cNvSpPr/>
            <p:nvPr/>
          </p:nvSpPr>
          <p:spPr>
            <a:xfrm flipH="1">
              <a:off x="5978003" y="1781124"/>
              <a:ext cx="560954" cy="446077"/>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31381"/>
                <a:gd name="connsiteY0" fmla="*/ 1566643 h 1566643"/>
                <a:gd name="connsiteX1" fmla="*/ 1950981 w 2131381"/>
                <a:gd name="connsiteY1" fmla="*/ 0 h 1566643"/>
                <a:gd name="connsiteX2" fmla="*/ 2131381 w 2131381"/>
                <a:gd name="connsiteY2" fmla="*/ 0 h 1566643"/>
                <a:gd name="connsiteX3" fmla="*/ 1577400 w 2131381"/>
                <a:gd name="connsiteY3" fmla="*/ 439518 h 1566643"/>
                <a:gd name="connsiteX4" fmla="*/ 0 w 2131381"/>
                <a:gd name="connsiteY4" fmla="*/ 1566643 h 1566643"/>
                <a:gd name="connsiteX0" fmla="*/ 0 w 556581"/>
                <a:gd name="connsiteY0" fmla="*/ 302993 h 439518"/>
                <a:gd name="connsiteX1" fmla="*/ 376181 w 556581"/>
                <a:gd name="connsiteY1" fmla="*/ 0 h 439518"/>
                <a:gd name="connsiteX2" fmla="*/ 556581 w 556581"/>
                <a:gd name="connsiteY2" fmla="*/ 0 h 439518"/>
                <a:gd name="connsiteX3" fmla="*/ 2600 w 556581"/>
                <a:gd name="connsiteY3" fmla="*/ 439518 h 439518"/>
                <a:gd name="connsiteX4" fmla="*/ 0 w 556581"/>
                <a:gd name="connsiteY4" fmla="*/ 302993 h 439518"/>
                <a:gd name="connsiteX0" fmla="*/ 0 w 556581"/>
                <a:gd name="connsiteY0" fmla="*/ 302993 h 439518"/>
                <a:gd name="connsiteX1" fmla="*/ 376181 w 556581"/>
                <a:gd name="connsiteY1" fmla="*/ 0 h 439518"/>
                <a:gd name="connsiteX2" fmla="*/ 556581 w 556581"/>
                <a:gd name="connsiteY2" fmla="*/ 0 h 439518"/>
                <a:gd name="connsiteX3" fmla="*/ 2600 w 556581"/>
                <a:gd name="connsiteY3" fmla="*/ 439518 h 439518"/>
                <a:gd name="connsiteX4" fmla="*/ 0 w 556581"/>
                <a:gd name="connsiteY4" fmla="*/ 302993 h 439518"/>
                <a:gd name="connsiteX0" fmla="*/ 8386 w 564967"/>
                <a:gd name="connsiteY0" fmla="*/ 302993 h 446077"/>
                <a:gd name="connsiteX1" fmla="*/ 384567 w 564967"/>
                <a:gd name="connsiteY1" fmla="*/ 0 h 446077"/>
                <a:gd name="connsiteX2" fmla="*/ 564967 w 564967"/>
                <a:gd name="connsiteY2" fmla="*/ 0 h 446077"/>
                <a:gd name="connsiteX3" fmla="*/ 53 w 564967"/>
                <a:gd name="connsiteY3" fmla="*/ 446077 h 446077"/>
                <a:gd name="connsiteX4" fmla="*/ 8386 w 564967"/>
                <a:gd name="connsiteY4" fmla="*/ 302993 h 446077"/>
                <a:gd name="connsiteX0" fmla="*/ 4050 w 565004"/>
                <a:gd name="connsiteY0" fmla="*/ 307366 h 446077"/>
                <a:gd name="connsiteX1" fmla="*/ 384604 w 565004"/>
                <a:gd name="connsiteY1" fmla="*/ 0 h 446077"/>
                <a:gd name="connsiteX2" fmla="*/ 565004 w 565004"/>
                <a:gd name="connsiteY2" fmla="*/ 0 h 446077"/>
                <a:gd name="connsiteX3" fmla="*/ 90 w 565004"/>
                <a:gd name="connsiteY3" fmla="*/ 446077 h 446077"/>
                <a:gd name="connsiteX4" fmla="*/ 4050 w 565004"/>
                <a:gd name="connsiteY4" fmla="*/ 307366 h 446077"/>
                <a:gd name="connsiteX0" fmla="*/ 0 w 560954"/>
                <a:gd name="connsiteY0" fmla="*/ 307366 h 446077"/>
                <a:gd name="connsiteX1" fmla="*/ 380554 w 560954"/>
                <a:gd name="connsiteY1" fmla="*/ 0 h 446077"/>
                <a:gd name="connsiteX2" fmla="*/ 560954 w 560954"/>
                <a:gd name="connsiteY2" fmla="*/ 0 h 446077"/>
                <a:gd name="connsiteX3" fmla="*/ 2600 w 560954"/>
                <a:gd name="connsiteY3" fmla="*/ 446077 h 446077"/>
                <a:gd name="connsiteX4" fmla="*/ 0 w 560954"/>
                <a:gd name="connsiteY4" fmla="*/ 307366 h 446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954" h="446077">
                  <a:moveTo>
                    <a:pt x="0" y="307366"/>
                  </a:moveTo>
                  <a:lnTo>
                    <a:pt x="380554" y="0"/>
                  </a:lnTo>
                  <a:lnTo>
                    <a:pt x="560954" y="0"/>
                  </a:lnTo>
                  <a:lnTo>
                    <a:pt x="2600" y="446077"/>
                  </a:lnTo>
                  <a:cubicBezTo>
                    <a:pt x="1733" y="400569"/>
                    <a:pt x="867" y="308424"/>
                    <a:pt x="0" y="30736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Parallelogram 13">
              <a:extLst>
                <a:ext uri="{FF2B5EF4-FFF2-40B4-BE49-F238E27FC236}">
                  <a16:creationId xmlns="" xmlns:a16="http://schemas.microsoft.com/office/drawing/2014/main" id="{7E4B647C-DB7F-A64B-AFEE-9AC0DCF8DA51}"/>
                </a:ext>
              </a:extLst>
            </p:cNvPr>
            <p:cNvSpPr/>
            <p:nvPr/>
          </p:nvSpPr>
          <p:spPr>
            <a:xfrm flipH="1">
              <a:off x="6289153" y="1781124"/>
              <a:ext cx="252356" cy="201393"/>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31381"/>
                <a:gd name="connsiteY0" fmla="*/ 1566643 h 1566643"/>
                <a:gd name="connsiteX1" fmla="*/ 1950981 w 2131381"/>
                <a:gd name="connsiteY1" fmla="*/ 0 h 1566643"/>
                <a:gd name="connsiteX2" fmla="*/ 2131381 w 2131381"/>
                <a:gd name="connsiteY2" fmla="*/ 0 h 1566643"/>
                <a:gd name="connsiteX3" fmla="*/ 1879025 w 2131381"/>
                <a:gd name="connsiteY3" fmla="*/ 201393 h 1566643"/>
                <a:gd name="connsiteX4" fmla="*/ 0 w 2131381"/>
                <a:gd name="connsiteY4" fmla="*/ 1566643 h 1566643"/>
                <a:gd name="connsiteX0" fmla="*/ 3750 w 252356"/>
                <a:gd name="connsiteY0" fmla="*/ 45818 h 201393"/>
                <a:gd name="connsiteX1" fmla="*/ 71956 w 252356"/>
                <a:gd name="connsiteY1" fmla="*/ 0 h 201393"/>
                <a:gd name="connsiteX2" fmla="*/ 252356 w 252356"/>
                <a:gd name="connsiteY2" fmla="*/ 0 h 201393"/>
                <a:gd name="connsiteX3" fmla="*/ 0 w 252356"/>
                <a:gd name="connsiteY3" fmla="*/ 201393 h 201393"/>
                <a:gd name="connsiteX4" fmla="*/ 3750 w 252356"/>
                <a:gd name="connsiteY4" fmla="*/ 45818 h 201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56" h="201393">
                  <a:moveTo>
                    <a:pt x="3750" y="45818"/>
                  </a:moveTo>
                  <a:lnTo>
                    <a:pt x="71956" y="0"/>
                  </a:lnTo>
                  <a:lnTo>
                    <a:pt x="252356" y="0"/>
                  </a:lnTo>
                  <a:lnTo>
                    <a:pt x="0" y="201393"/>
                  </a:lnTo>
                  <a:lnTo>
                    <a:pt x="3750" y="4581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 name="Rectangle 13">
            <a:extLst>
              <a:ext uri="{FF2B5EF4-FFF2-40B4-BE49-F238E27FC236}">
                <a16:creationId xmlns="" xmlns:a16="http://schemas.microsoft.com/office/drawing/2014/main" id="{38C66DC4-8ED3-F047-9B9E-EA2DC13635AB}"/>
              </a:ext>
            </a:extLst>
          </p:cNvPr>
          <p:cNvSpPr/>
          <p:nvPr userDrawn="1"/>
        </p:nvSpPr>
        <p:spPr>
          <a:xfrm rot="10800000" flipH="1">
            <a:off x="-9709" y="3700"/>
            <a:ext cx="2255952" cy="431536"/>
          </a:xfrm>
          <a:custGeom>
            <a:avLst/>
            <a:gdLst>
              <a:gd name="connsiteX0" fmla="*/ 0 w 1787525"/>
              <a:gd name="connsiteY0" fmla="*/ 0 h 431800"/>
              <a:gd name="connsiteX1" fmla="*/ 1787525 w 1787525"/>
              <a:gd name="connsiteY1" fmla="*/ 0 h 431800"/>
              <a:gd name="connsiteX2" fmla="*/ 1787525 w 1787525"/>
              <a:gd name="connsiteY2" fmla="*/ 431800 h 431800"/>
              <a:gd name="connsiteX3" fmla="*/ 0 w 1787525"/>
              <a:gd name="connsiteY3" fmla="*/ 431800 h 431800"/>
              <a:gd name="connsiteX4" fmla="*/ 0 w 1787525"/>
              <a:gd name="connsiteY4" fmla="*/ 0 h 431800"/>
              <a:gd name="connsiteX0" fmla="*/ 0 w 2301875"/>
              <a:gd name="connsiteY0" fmla="*/ 0 h 438150"/>
              <a:gd name="connsiteX1" fmla="*/ 1787525 w 2301875"/>
              <a:gd name="connsiteY1" fmla="*/ 0 h 438150"/>
              <a:gd name="connsiteX2" fmla="*/ 2301875 w 2301875"/>
              <a:gd name="connsiteY2" fmla="*/ 438150 h 438150"/>
              <a:gd name="connsiteX3" fmla="*/ 0 w 2301875"/>
              <a:gd name="connsiteY3" fmla="*/ 431800 h 438150"/>
              <a:gd name="connsiteX4" fmla="*/ 0 w 2301875"/>
              <a:gd name="connsiteY4" fmla="*/ 0 h 438150"/>
              <a:gd name="connsiteX0" fmla="*/ 0 w 2301875"/>
              <a:gd name="connsiteY0" fmla="*/ 0 h 439350"/>
              <a:gd name="connsiteX1" fmla="*/ 1787525 w 2301875"/>
              <a:gd name="connsiteY1" fmla="*/ 0 h 439350"/>
              <a:gd name="connsiteX2" fmla="*/ 2301875 w 2301875"/>
              <a:gd name="connsiteY2" fmla="*/ 438150 h 439350"/>
              <a:gd name="connsiteX3" fmla="*/ 0 w 2301875"/>
              <a:gd name="connsiteY3" fmla="*/ 439350 h 439350"/>
              <a:gd name="connsiteX4" fmla="*/ 0 w 2301875"/>
              <a:gd name="connsiteY4" fmla="*/ 0 h 439350"/>
              <a:gd name="connsiteX0" fmla="*/ 0 w 2301875"/>
              <a:gd name="connsiteY0" fmla="*/ 971 h 440321"/>
              <a:gd name="connsiteX1" fmla="*/ 1817640 w 2301875"/>
              <a:gd name="connsiteY1" fmla="*/ 0 h 440321"/>
              <a:gd name="connsiteX2" fmla="*/ 2301875 w 2301875"/>
              <a:gd name="connsiteY2" fmla="*/ 439121 h 440321"/>
              <a:gd name="connsiteX3" fmla="*/ 0 w 2301875"/>
              <a:gd name="connsiteY3" fmla="*/ 440321 h 440321"/>
              <a:gd name="connsiteX4" fmla="*/ 0 w 2301875"/>
              <a:gd name="connsiteY4" fmla="*/ 971 h 440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875" h="440321">
                <a:moveTo>
                  <a:pt x="0" y="971"/>
                </a:moveTo>
                <a:lnTo>
                  <a:pt x="1817640" y="0"/>
                </a:lnTo>
                <a:lnTo>
                  <a:pt x="2301875" y="439121"/>
                </a:lnTo>
                <a:lnTo>
                  <a:pt x="0" y="440321"/>
                </a:lnTo>
                <a:lnTo>
                  <a:pt x="0" y="971"/>
                </a:lnTo>
                <a:close/>
              </a:path>
            </a:pathLst>
          </a:custGeom>
          <a:solidFill>
            <a:srgbClr val="0076B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 xmlns:a16="http://schemas.microsoft.com/office/drawing/2014/main" id="{4F1B71CE-C649-CA45-9308-4880FFC5B98A}"/>
              </a:ext>
            </a:extLst>
          </p:cNvPr>
          <p:cNvPicPr>
            <a:picLocks noChangeAspect="1"/>
          </p:cNvPicPr>
          <p:nvPr userDrawn="1"/>
        </p:nvPicPr>
        <p:blipFill>
          <a:blip r:embed="rId4"/>
          <a:srcRect/>
          <a:stretch/>
        </p:blipFill>
        <p:spPr>
          <a:xfrm>
            <a:off x="214422" y="79167"/>
            <a:ext cx="1308887" cy="255945"/>
          </a:xfrm>
          <a:prstGeom prst="rect">
            <a:avLst/>
          </a:prstGeom>
        </p:spPr>
      </p:pic>
      <p:sp>
        <p:nvSpPr>
          <p:cNvPr id="25" name="Rectangle 24">
            <a:extLst>
              <a:ext uri="{FF2B5EF4-FFF2-40B4-BE49-F238E27FC236}">
                <a16:creationId xmlns="" xmlns:a16="http://schemas.microsoft.com/office/drawing/2014/main" id="{712ACA2E-D1E0-6A4F-80A1-B89DD15939DD}"/>
              </a:ext>
            </a:extLst>
          </p:cNvPr>
          <p:cNvSpPr/>
          <p:nvPr userDrawn="1"/>
        </p:nvSpPr>
        <p:spPr>
          <a:xfrm>
            <a:off x="-18821" y="5502133"/>
            <a:ext cx="9162821" cy="21806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userDrawn="1">
            <p:ph type="title"/>
          </p:nvPr>
        </p:nvSpPr>
        <p:spPr>
          <a:xfrm>
            <a:off x="1845112" y="1886681"/>
            <a:ext cx="5552387" cy="1941638"/>
          </a:xfrm>
          <a:prstGeom prst="rect">
            <a:avLst/>
          </a:prstGeom>
        </p:spPr>
        <p:txBody>
          <a:bodyPr anchor="ctr" anchorCtr="0"/>
          <a:lstStyle>
            <a:lvl1pPr>
              <a:defRPr sz="4500">
                <a:solidFill>
                  <a:schemeClr val="accent3"/>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8715522" y="5810342"/>
            <a:ext cx="338437" cy="281178"/>
          </a:xfrm>
          <a:prstGeom prst="rect">
            <a:avLst/>
          </a:prstGeom>
        </p:spPr>
        <p:txBody>
          <a:bodyPr/>
          <a:lstStyle/>
          <a:p>
            <a:fld id="{69460B0C-4120-E040-AC75-5D0AD8891616}" type="slidenum">
              <a:rPr lang="en-US" smtClean="0"/>
              <a:pPr/>
              <a:t>‹#›</a:t>
            </a:fld>
            <a:endParaRPr lang="en-US"/>
          </a:p>
        </p:txBody>
      </p:sp>
      <p:sp>
        <p:nvSpPr>
          <p:cNvPr id="22" name="Footer Placeholder 4">
            <a:extLst>
              <a:ext uri="{FF2B5EF4-FFF2-40B4-BE49-F238E27FC236}">
                <a16:creationId xmlns="" xmlns:a16="http://schemas.microsoft.com/office/drawing/2014/main" id="{E57D8402-57AD-074E-85D6-76CFEB80DB55}"/>
              </a:ext>
            </a:extLst>
          </p:cNvPr>
          <p:cNvSpPr>
            <a:spLocks noGrp="1"/>
          </p:cNvSpPr>
          <p:nvPr>
            <p:ph type="ftr" sz="quarter" idx="11"/>
          </p:nvPr>
        </p:nvSpPr>
        <p:spPr>
          <a:xfrm>
            <a:off x="2853876" y="5841750"/>
            <a:ext cx="3086100" cy="218062"/>
          </a:xfrm>
          <a:prstGeom prst="rect">
            <a:avLst/>
          </a:prstGeom>
        </p:spPr>
        <p:txBody>
          <a:bodyPr/>
          <a:lstStyle/>
          <a:p>
            <a:endParaRPr lang="en-US"/>
          </a:p>
        </p:txBody>
      </p:sp>
    </p:spTree>
    <p:extLst>
      <p:ext uri="{BB962C8B-B14F-4D97-AF65-F5344CB8AC3E}">
        <p14:creationId xmlns:p14="http://schemas.microsoft.com/office/powerpoint/2010/main" val="2508149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4" name="Rectangle 23">
            <a:extLst>
              <a:ext uri="{FF2B5EF4-FFF2-40B4-BE49-F238E27FC236}">
                <a16:creationId xmlns="" xmlns:a16="http://schemas.microsoft.com/office/drawing/2014/main" id="{8E47F5CF-6CC4-0340-B89F-D100C4866E3E}"/>
              </a:ext>
            </a:extLst>
          </p:cNvPr>
          <p:cNvSpPr/>
          <p:nvPr userDrawn="1"/>
        </p:nvSpPr>
        <p:spPr>
          <a:xfrm>
            <a:off x="-21097" y="0"/>
            <a:ext cx="9162821" cy="5720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 xmlns:a16="http://schemas.microsoft.com/office/drawing/2014/main" id="{4671F67E-7992-7F41-B9DD-5B5AF439E492}"/>
              </a:ext>
            </a:extLst>
          </p:cNvPr>
          <p:cNvPicPr>
            <a:picLocks noChangeAspect="1"/>
          </p:cNvPicPr>
          <p:nvPr userDrawn="1"/>
        </p:nvPicPr>
        <p:blipFill rotWithShape="1">
          <a:blip r:embed="rId2" cstate="email">
            <a:alphaModFix amt="10000"/>
            <a:extLst>
              <a:ext uri="{BEBA8EAE-BF5A-486C-A8C5-ECC9F3942E4B}">
                <a14:imgProps xmlns:a14="http://schemas.microsoft.com/office/drawing/2010/main">
                  <a14:imgLayer r:embed="rId3">
                    <a14:imgEffect>
                      <a14:sharpenSoften amount="-10000"/>
                    </a14:imgEffect>
                    <a14:imgEffect>
                      <a14:saturation sat="0"/>
                    </a14:imgEffect>
                  </a14:imgLayer>
                </a14:imgProps>
              </a:ext>
              <a:ext uri="{28A0092B-C50C-407E-A947-70E740481C1C}">
                <a14:useLocalDpi xmlns:a14="http://schemas.microsoft.com/office/drawing/2010/main"/>
              </a:ext>
            </a:extLst>
          </a:blip>
          <a:srcRect/>
          <a:stretch/>
        </p:blipFill>
        <p:spPr>
          <a:xfrm>
            <a:off x="-17050" y="-18755"/>
            <a:ext cx="9158774" cy="5715000"/>
          </a:xfrm>
          <a:prstGeom prst="rect">
            <a:avLst/>
          </a:prstGeom>
        </p:spPr>
      </p:pic>
      <p:sp>
        <p:nvSpPr>
          <p:cNvPr id="23" name="Rectangle 22">
            <a:extLst>
              <a:ext uri="{FF2B5EF4-FFF2-40B4-BE49-F238E27FC236}">
                <a16:creationId xmlns="" xmlns:a16="http://schemas.microsoft.com/office/drawing/2014/main" id="{0042FE1F-976D-0248-8F0B-0F1EEFF71947}"/>
              </a:ext>
            </a:extLst>
          </p:cNvPr>
          <p:cNvSpPr/>
          <p:nvPr userDrawn="1"/>
        </p:nvSpPr>
        <p:spPr>
          <a:xfrm>
            <a:off x="-14760" y="-5195"/>
            <a:ext cx="9158760" cy="5720195"/>
          </a:xfrm>
          <a:prstGeom prst="rect">
            <a:avLst/>
          </a:prstGeom>
          <a:solidFill>
            <a:srgbClr val="0076BB">
              <a:alpha val="73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 xmlns:a16="http://schemas.microsoft.com/office/drawing/2014/main" id="{055C9BF7-C456-4C44-A69E-53DE564D0688}"/>
              </a:ext>
            </a:extLst>
          </p:cNvPr>
          <p:cNvGrpSpPr/>
          <p:nvPr userDrawn="1"/>
        </p:nvGrpSpPr>
        <p:grpSpPr>
          <a:xfrm>
            <a:off x="7494244" y="-2275"/>
            <a:ext cx="1649756" cy="1733111"/>
            <a:chOff x="4390504" y="1781124"/>
            <a:chExt cx="2151216" cy="1742675"/>
          </a:xfrm>
          <a:solidFill>
            <a:srgbClr val="CFD3D3"/>
          </a:solidFill>
        </p:grpSpPr>
        <p:sp>
          <p:nvSpPr>
            <p:cNvPr id="10" name="Parallelogram 13">
              <a:extLst>
                <a:ext uri="{FF2B5EF4-FFF2-40B4-BE49-F238E27FC236}">
                  <a16:creationId xmlns="" xmlns:a16="http://schemas.microsoft.com/office/drawing/2014/main" id="{FE8E4CFD-1323-9F48-BF4E-1C9172466FA3}"/>
                </a:ext>
              </a:extLst>
            </p:cNvPr>
            <p:cNvSpPr/>
            <p:nvPr/>
          </p:nvSpPr>
          <p:spPr>
            <a:xfrm flipH="1">
              <a:off x="4390504" y="1781124"/>
              <a:ext cx="2149652" cy="1742675"/>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40906"/>
                <a:gd name="connsiteY0" fmla="*/ 1566643 h 1731743"/>
                <a:gd name="connsiteX1" fmla="*/ 1960506 w 2140906"/>
                <a:gd name="connsiteY1" fmla="*/ 0 h 1731743"/>
                <a:gd name="connsiteX2" fmla="*/ 2140906 w 2140906"/>
                <a:gd name="connsiteY2" fmla="*/ 0 h 1731743"/>
                <a:gd name="connsiteX3" fmla="*/ 2600 w 2140906"/>
                <a:gd name="connsiteY3" fmla="*/ 1731743 h 1731743"/>
                <a:gd name="connsiteX4" fmla="*/ 0 w 2140906"/>
                <a:gd name="connsiteY4" fmla="*/ 1566643 h 1731743"/>
                <a:gd name="connsiteX0" fmla="*/ 6212 w 2147118"/>
                <a:gd name="connsiteY0" fmla="*/ 1566643 h 1742675"/>
                <a:gd name="connsiteX1" fmla="*/ 1966718 w 2147118"/>
                <a:gd name="connsiteY1" fmla="*/ 0 h 1742675"/>
                <a:gd name="connsiteX2" fmla="*/ 2147118 w 2147118"/>
                <a:gd name="connsiteY2" fmla="*/ 0 h 1742675"/>
                <a:gd name="connsiteX3" fmla="*/ 66 w 2147118"/>
                <a:gd name="connsiteY3" fmla="*/ 1742675 h 1742675"/>
                <a:gd name="connsiteX4" fmla="*/ 6212 w 2147118"/>
                <a:gd name="connsiteY4" fmla="*/ 1566643 h 1742675"/>
                <a:gd name="connsiteX0" fmla="*/ 0 w 2149652"/>
                <a:gd name="connsiteY0" fmla="*/ 1581948 h 1742675"/>
                <a:gd name="connsiteX1" fmla="*/ 1969252 w 2149652"/>
                <a:gd name="connsiteY1" fmla="*/ 0 h 1742675"/>
                <a:gd name="connsiteX2" fmla="*/ 2149652 w 2149652"/>
                <a:gd name="connsiteY2" fmla="*/ 0 h 1742675"/>
                <a:gd name="connsiteX3" fmla="*/ 2600 w 2149652"/>
                <a:gd name="connsiteY3" fmla="*/ 1742675 h 1742675"/>
                <a:gd name="connsiteX4" fmla="*/ 0 w 2149652"/>
                <a:gd name="connsiteY4" fmla="*/ 1581948 h 1742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652" h="1742675">
                  <a:moveTo>
                    <a:pt x="0" y="1581948"/>
                  </a:moveTo>
                  <a:lnTo>
                    <a:pt x="1969252" y="0"/>
                  </a:lnTo>
                  <a:lnTo>
                    <a:pt x="2149652" y="0"/>
                  </a:lnTo>
                  <a:lnTo>
                    <a:pt x="2600" y="1742675"/>
                  </a:lnTo>
                  <a:cubicBezTo>
                    <a:pt x="1733" y="1687642"/>
                    <a:pt x="867" y="1636981"/>
                    <a:pt x="0" y="158194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Parallelogram 13">
              <a:extLst>
                <a:ext uri="{FF2B5EF4-FFF2-40B4-BE49-F238E27FC236}">
                  <a16:creationId xmlns="" xmlns:a16="http://schemas.microsoft.com/office/drawing/2014/main" id="{C6E01B9E-D60D-2641-89CC-57EF1496674B}"/>
                </a:ext>
              </a:extLst>
            </p:cNvPr>
            <p:cNvSpPr/>
            <p:nvPr/>
          </p:nvSpPr>
          <p:spPr>
            <a:xfrm flipH="1">
              <a:off x="4704828" y="1781124"/>
              <a:ext cx="1833925" cy="1488676"/>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31381"/>
                <a:gd name="connsiteY0" fmla="*/ 1566643 h 1566643"/>
                <a:gd name="connsiteX1" fmla="*/ 1950981 w 2131381"/>
                <a:gd name="connsiteY1" fmla="*/ 0 h 1566643"/>
                <a:gd name="connsiteX2" fmla="*/ 2131381 w 2131381"/>
                <a:gd name="connsiteY2" fmla="*/ 0 h 1566643"/>
                <a:gd name="connsiteX3" fmla="*/ 310575 w 2131381"/>
                <a:gd name="connsiteY3" fmla="*/ 1477743 h 1566643"/>
                <a:gd name="connsiteX4" fmla="*/ 0 w 2131381"/>
                <a:gd name="connsiteY4" fmla="*/ 1566643 h 1566643"/>
                <a:gd name="connsiteX0" fmla="*/ 575 w 1820806"/>
                <a:gd name="connsiteY0" fmla="*/ 1331693 h 1477743"/>
                <a:gd name="connsiteX1" fmla="*/ 1640406 w 1820806"/>
                <a:gd name="connsiteY1" fmla="*/ 0 h 1477743"/>
                <a:gd name="connsiteX2" fmla="*/ 1820806 w 1820806"/>
                <a:gd name="connsiteY2" fmla="*/ 0 h 1477743"/>
                <a:gd name="connsiteX3" fmla="*/ 0 w 1820806"/>
                <a:gd name="connsiteY3" fmla="*/ 1477743 h 1477743"/>
                <a:gd name="connsiteX4" fmla="*/ 575 w 1820806"/>
                <a:gd name="connsiteY4" fmla="*/ 1331693 h 1477743"/>
                <a:gd name="connsiteX0" fmla="*/ 13694 w 1833925"/>
                <a:gd name="connsiteY0" fmla="*/ 1331693 h 1488676"/>
                <a:gd name="connsiteX1" fmla="*/ 1653525 w 1833925"/>
                <a:gd name="connsiteY1" fmla="*/ 0 h 1488676"/>
                <a:gd name="connsiteX2" fmla="*/ 1833925 w 1833925"/>
                <a:gd name="connsiteY2" fmla="*/ 0 h 1488676"/>
                <a:gd name="connsiteX3" fmla="*/ 0 w 1833925"/>
                <a:gd name="connsiteY3" fmla="*/ 1488676 h 1488676"/>
                <a:gd name="connsiteX4" fmla="*/ 13694 w 1833925"/>
                <a:gd name="connsiteY4" fmla="*/ 1331693 h 1488676"/>
                <a:gd name="connsiteX0" fmla="*/ 2762 w 1833925"/>
                <a:gd name="connsiteY0" fmla="*/ 1344812 h 1488676"/>
                <a:gd name="connsiteX1" fmla="*/ 1653525 w 1833925"/>
                <a:gd name="connsiteY1" fmla="*/ 0 h 1488676"/>
                <a:gd name="connsiteX2" fmla="*/ 1833925 w 1833925"/>
                <a:gd name="connsiteY2" fmla="*/ 0 h 1488676"/>
                <a:gd name="connsiteX3" fmla="*/ 0 w 1833925"/>
                <a:gd name="connsiteY3" fmla="*/ 1488676 h 1488676"/>
                <a:gd name="connsiteX4" fmla="*/ 2762 w 1833925"/>
                <a:gd name="connsiteY4" fmla="*/ 1344812 h 1488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3925" h="1488676">
                  <a:moveTo>
                    <a:pt x="2762" y="1344812"/>
                  </a:moveTo>
                  <a:lnTo>
                    <a:pt x="1653525" y="0"/>
                  </a:lnTo>
                  <a:lnTo>
                    <a:pt x="1833925" y="0"/>
                  </a:lnTo>
                  <a:lnTo>
                    <a:pt x="0" y="1488676"/>
                  </a:lnTo>
                  <a:cubicBezTo>
                    <a:pt x="192" y="1439993"/>
                    <a:pt x="2570" y="1393495"/>
                    <a:pt x="2762" y="134481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2" name="Parallelogram 13">
              <a:extLst>
                <a:ext uri="{FF2B5EF4-FFF2-40B4-BE49-F238E27FC236}">
                  <a16:creationId xmlns="" xmlns:a16="http://schemas.microsoft.com/office/drawing/2014/main" id="{72FFE54C-E0D0-3843-89A2-075C5D6EAA7C}"/>
                </a:ext>
              </a:extLst>
            </p:cNvPr>
            <p:cNvSpPr/>
            <p:nvPr/>
          </p:nvSpPr>
          <p:spPr>
            <a:xfrm flipH="1">
              <a:off x="5019153" y="1781124"/>
              <a:ext cx="1520026" cy="1235874"/>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31381"/>
                <a:gd name="connsiteY0" fmla="*/ 1566643 h 1566643"/>
                <a:gd name="connsiteX1" fmla="*/ 1950981 w 2131381"/>
                <a:gd name="connsiteY1" fmla="*/ 0 h 1566643"/>
                <a:gd name="connsiteX2" fmla="*/ 2131381 w 2131381"/>
                <a:gd name="connsiteY2" fmla="*/ 0 h 1566643"/>
                <a:gd name="connsiteX3" fmla="*/ 621725 w 2131381"/>
                <a:gd name="connsiteY3" fmla="*/ 1220568 h 1566643"/>
                <a:gd name="connsiteX4" fmla="*/ 0 w 2131381"/>
                <a:gd name="connsiteY4" fmla="*/ 1566643 h 1566643"/>
                <a:gd name="connsiteX0" fmla="*/ 575 w 1509656"/>
                <a:gd name="connsiteY0" fmla="*/ 1068168 h 1220568"/>
                <a:gd name="connsiteX1" fmla="*/ 1329256 w 1509656"/>
                <a:gd name="connsiteY1" fmla="*/ 0 h 1220568"/>
                <a:gd name="connsiteX2" fmla="*/ 1509656 w 1509656"/>
                <a:gd name="connsiteY2" fmla="*/ 0 h 1220568"/>
                <a:gd name="connsiteX3" fmla="*/ 0 w 1509656"/>
                <a:gd name="connsiteY3" fmla="*/ 1220568 h 1220568"/>
                <a:gd name="connsiteX4" fmla="*/ 575 w 1509656"/>
                <a:gd name="connsiteY4" fmla="*/ 1068168 h 1220568"/>
                <a:gd name="connsiteX0" fmla="*/ 9321 w 1518402"/>
                <a:gd name="connsiteY0" fmla="*/ 1068168 h 1235874"/>
                <a:gd name="connsiteX1" fmla="*/ 1338002 w 1518402"/>
                <a:gd name="connsiteY1" fmla="*/ 0 h 1235874"/>
                <a:gd name="connsiteX2" fmla="*/ 1518402 w 1518402"/>
                <a:gd name="connsiteY2" fmla="*/ 0 h 1235874"/>
                <a:gd name="connsiteX3" fmla="*/ 0 w 1518402"/>
                <a:gd name="connsiteY3" fmla="*/ 1235874 h 1235874"/>
                <a:gd name="connsiteX4" fmla="*/ 9321 w 1518402"/>
                <a:gd name="connsiteY4" fmla="*/ 1068168 h 1235874"/>
                <a:gd name="connsiteX0" fmla="*/ 13 w 1520026"/>
                <a:gd name="connsiteY0" fmla="*/ 1079100 h 1235874"/>
                <a:gd name="connsiteX1" fmla="*/ 1339626 w 1520026"/>
                <a:gd name="connsiteY1" fmla="*/ 0 h 1235874"/>
                <a:gd name="connsiteX2" fmla="*/ 1520026 w 1520026"/>
                <a:gd name="connsiteY2" fmla="*/ 0 h 1235874"/>
                <a:gd name="connsiteX3" fmla="*/ 1624 w 1520026"/>
                <a:gd name="connsiteY3" fmla="*/ 1235874 h 1235874"/>
                <a:gd name="connsiteX4" fmla="*/ 13 w 1520026"/>
                <a:gd name="connsiteY4" fmla="*/ 1079100 h 1235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026" h="1235874">
                  <a:moveTo>
                    <a:pt x="13" y="1079100"/>
                  </a:moveTo>
                  <a:lnTo>
                    <a:pt x="1339626" y="0"/>
                  </a:lnTo>
                  <a:lnTo>
                    <a:pt x="1520026" y="0"/>
                  </a:lnTo>
                  <a:lnTo>
                    <a:pt x="1624" y="1235874"/>
                  </a:lnTo>
                  <a:cubicBezTo>
                    <a:pt x="1816" y="1185074"/>
                    <a:pt x="-179" y="1129900"/>
                    <a:pt x="13" y="107910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3" name="Parallelogram 13">
              <a:extLst>
                <a:ext uri="{FF2B5EF4-FFF2-40B4-BE49-F238E27FC236}">
                  <a16:creationId xmlns="" xmlns:a16="http://schemas.microsoft.com/office/drawing/2014/main" id="{416B1972-40EC-434C-BE81-2680498C98BC}"/>
                </a:ext>
              </a:extLst>
            </p:cNvPr>
            <p:cNvSpPr/>
            <p:nvPr/>
          </p:nvSpPr>
          <p:spPr>
            <a:xfrm flipH="1">
              <a:off x="5339828" y="1781124"/>
              <a:ext cx="1199913" cy="974325"/>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31381"/>
                <a:gd name="connsiteY0" fmla="*/ 1566643 h 1566643"/>
                <a:gd name="connsiteX1" fmla="*/ 1950981 w 2131381"/>
                <a:gd name="connsiteY1" fmla="*/ 0 h 1566643"/>
                <a:gd name="connsiteX2" fmla="*/ 2131381 w 2131381"/>
                <a:gd name="connsiteY2" fmla="*/ 0 h 1566643"/>
                <a:gd name="connsiteX3" fmla="*/ 942400 w 2131381"/>
                <a:gd name="connsiteY3" fmla="*/ 963393 h 1566643"/>
                <a:gd name="connsiteX4" fmla="*/ 0 w 2131381"/>
                <a:gd name="connsiteY4" fmla="*/ 1566643 h 1566643"/>
                <a:gd name="connsiteX0" fmla="*/ 0 w 1194756"/>
                <a:gd name="connsiteY0" fmla="*/ 823693 h 963393"/>
                <a:gd name="connsiteX1" fmla="*/ 1014356 w 1194756"/>
                <a:gd name="connsiteY1" fmla="*/ 0 h 963393"/>
                <a:gd name="connsiteX2" fmla="*/ 1194756 w 1194756"/>
                <a:gd name="connsiteY2" fmla="*/ 0 h 963393"/>
                <a:gd name="connsiteX3" fmla="*/ 5775 w 1194756"/>
                <a:gd name="connsiteY3" fmla="*/ 963393 h 963393"/>
                <a:gd name="connsiteX4" fmla="*/ 0 w 1194756"/>
                <a:gd name="connsiteY4" fmla="*/ 823693 h 963393"/>
                <a:gd name="connsiteX0" fmla="*/ 5157 w 1199913"/>
                <a:gd name="connsiteY0" fmla="*/ 823693 h 974325"/>
                <a:gd name="connsiteX1" fmla="*/ 1019513 w 1199913"/>
                <a:gd name="connsiteY1" fmla="*/ 0 h 974325"/>
                <a:gd name="connsiteX2" fmla="*/ 1199913 w 1199913"/>
                <a:gd name="connsiteY2" fmla="*/ 0 h 974325"/>
                <a:gd name="connsiteX3" fmla="*/ 0 w 1199913"/>
                <a:gd name="connsiteY3" fmla="*/ 974325 h 974325"/>
                <a:gd name="connsiteX4" fmla="*/ 5157 w 1199913"/>
                <a:gd name="connsiteY4" fmla="*/ 823693 h 974325"/>
                <a:gd name="connsiteX0" fmla="*/ 784 w 1199913"/>
                <a:gd name="connsiteY0" fmla="*/ 834625 h 974325"/>
                <a:gd name="connsiteX1" fmla="*/ 1019513 w 1199913"/>
                <a:gd name="connsiteY1" fmla="*/ 0 h 974325"/>
                <a:gd name="connsiteX2" fmla="*/ 1199913 w 1199913"/>
                <a:gd name="connsiteY2" fmla="*/ 0 h 974325"/>
                <a:gd name="connsiteX3" fmla="*/ 0 w 1199913"/>
                <a:gd name="connsiteY3" fmla="*/ 974325 h 974325"/>
                <a:gd name="connsiteX4" fmla="*/ 784 w 1199913"/>
                <a:gd name="connsiteY4" fmla="*/ 834625 h 97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913" h="974325">
                  <a:moveTo>
                    <a:pt x="784" y="834625"/>
                  </a:moveTo>
                  <a:lnTo>
                    <a:pt x="1019513" y="0"/>
                  </a:lnTo>
                  <a:lnTo>
                    <a:pt x="1199913" y="0"/>
                  </a:lnTo>
                  <a:lnTo>
                    <a:pt x="0" y="974325"/>
                  </a:lnTo>
                  <a:cubicBezTo>
                    <a:pt x="261" y="927758"/>
                    <a:pt x="523" y="881192"/>
                    <a:pt x="784" y="83462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4" name="Parallelogram 13">
              <a:extLst>
                <a:ext uri="{FF2B5EF4-FFF2-40B4-BE49-F238E27FC236}">
                  <a16:creationId xmlns="" xmlns:a16="http://schemas.microsoft.com/office/drawing/2014/main" id="{CD86DB37-FF4C-D547-A451-97F1AC4CAFA5}"/>
                </a:ext>
              </a:extLst>
            </p:cNvPr>
            <p:cNvSpPr/>
            <p:nvPr/>
          </p:nvSpPr>
          <p:spPr>
            <a:xfrm flipH="1">
              <a:off x="5666853" y="1781124"/>
              <a:ext cx="874867" cy="722302"/>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31381"/>
                <a:gd name="connsiteY0" fmla="*/ 1566643 h 1566643"/>
                <a:gd name="connsiteX1" fmla="*/ 1950981 w 2131381"/>
                <a:gd name="connsiteY1" fmla="*/ 0 h 1566643"/>
                <a:gd name="connsiteX2" fmla="*/ 2131381 w 2131381"/>
                <a:gd name="connsiteY2" fmla="*/ 0 h 1566643"/>
                <a:gd name="connsiteX3" fmla="*/ 1278950 w 2131381"/>
                <a:gd name="connsiteY3" fmla="*/ 696693 h 1566643"/>
                <a:gd name="connsiteX4" fmla="*/ 0 w 2131381"/>
                <a:gd name="connsiteY4" fmla="*/ 1566643 h 1566643"/>
                <a:gd name="connsiteX0" fmla="*/ 0 w 858206"/>
                <a:gd name="connsiteY0" fmla="*/ 553818 h 696693"/>
                <a:gd name="connsiteX1" fmla="*/ 677806 w 858206"/>
                <a:gd name="connsiteY1" fmla="*/ 0 h 696693"/>
                <a:gd name="connsiteX2" fmla="*/ 858206 w 858206"/>
                <a:gd name="connsiteY2" fmla="*/ 0 h 696693"/>
                <a:gd name="connsiteX3" fmla="*/ 5775 w 858206"/>
                <a:gd name="connsiteY3" fmla="*/ 696693 h 696693"/>
                <a:gd name="connsiteX4" fmla="*/ 0 w 858206"/>
                <a:gd name="connsiteY4" fmla="*/ 553818 h 696693"/>
                <a:gd name="connsiteX0" fmla="*/ 10100 w 868306"/>
                <a:gd name="connsiteY0" fmla="*/ 553818 h 715743"/>
                <a:gd name="connsiteX1" fmla="*/ 687906 w 868306"/>
                <a:gd name="connsiteY1" fmla="*/ 0 h 715743"/>
                <a:gd name="connsiteX2" fmla="*/ 868306 w 868306"/>
                <a:gd name="connsiteY2" fmla="*/ 0 h 715743"/>
                <a:gd name="connsiteX3" fmla="*/ 0 w 868306"/>
                <a:gd name="connsiteY3" fmla="*/ 715743 h 715743"/>
                <a:gd name="connsiteX4" fmla="*/ 10100 w 868306"/>
                <a:gd name="connsiteY4" fmla="*/ 553818 h 715743"/>
                <a:gd name="connsiteX0" fmla="*/ 0 w 873512"/>
                <a:gd name="connsiteY0" fmla="*/ 566937 h 715743"/>
                <a:gd name="connsiteX1" fmla="*/ 693112 w 873512"/>
                <a:gd name="connsiteY1" fmla="*/ 0 h 715743"/>
                <a:gd name="connsiteX2" fmla="*/ 873512 w 873512"/>
                <a:gd name="connsiteY2" fmla="*/ 0 h 715743"/>
                <a:gd name="connsiteX3" fmla="*/ 5206 w 873512"/>
                <a:gd name="connsiteY3" fmla="*/ 715743 h 715743"/>
                <a:gd name="connsiteX4" fmla="*/ 0 w 873512"/>
                <a:gd name="connsiteY4" fmla="*/ 566937 h 715743"/>
                <a:gd name="connsiteX0" fmla="*/ 1353 w 874865"/>
                <a:gd name="connsiteY0" fmla="*/ 566937 h 722302"/>
                <a:gd name="connsiteX1" fmla="*/ 694465 w 874865"/>
                <a:gd name="connsiteY1" fmla="*/ 0 h 722302"/>
                <a:gd name="connsiteX2" fmla="*/ 874865 w 874865"/>
                <a:gd name="connsiteY2" fmla="*/ 0 h 722302"/>
                <a:gd name="connsiteX3" fmla="*/ 0 w 874865"/>
                <a:gd name="connsiteY3" fmla="*/ 722302 h 722302"/>
                <a:gd name="connsiteX4" fmla="*/ 1353 w 874865"/>
                <a:gd name="connsiteY4" fmla="*/ 566937 h 722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865" h="722302">
                  <a:moveTo>
                    <a:pt x="1353" y="566937"/>
                  </a:moveTo>
                  <a:lnTo>
                    <a:pt x="694465" y="0"/>
                  </a:lnTo>
                  <a:lnTo>
                    <a:pt x="874865" y="0"/>
                  </a:lnTo>
                  <a:lnTo>
                    <a:pt x="0" y="722302"/>
                  </a:lnTo>
                  <a:lnTo>
                    <a:pt x="1353" y="56693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5" name="Parallelogram 13">
              <a:extLst>
                <a:ext uri="{FF2B5EF4-FFF2-40B4-BE49-F238E27FC236}">
                  <a16:creationId xmlns="" xmlns:a16="http://schemas.microsoft.com/office/drawing/2014/main" id="{AAFFCF0E-9E83-9346-9F71-13D370AD4518}"/>
                </a:ext>
              </a:extLst>
            </p:cNvPr>
            <p:cNvSpPr/>
            <p:nvPr/>
          </p:nvSpPr>
          <p:spPr>
            <a:xfrm flipH="1">
              <a:off x="5978003" y="1781124"/>
              <a:ext cx="560954" cy="446077"/>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31381"/>
                <a:gd name="connsiteY0" fmla="*/ 1566643 h 1566643"/>
                <a:gd name="connsiteX1" fmla="*/ 1950981 w 2131381"/>
                <a:gd name="connsiteY1" fmla="*/ 0 h 1566643"/>
                <a:gd name="connsiteX2" fmla="*/ 2131381 w 2131381"/>
                <a:gd name="connsiteY2" fmla="*/ 0 h 1566643"/>
                <a:gd name="connsiteX3" fmla="*/ 1577400 w 2131381"/>
                <a:gd name="connsiteY3" fmla="*/ 439518 h 1566643"/>
                <a:gd name="connsiteX4" fmla="*/ 0 w 2131381"/>
                <a:gd name="connsiteY4" fmla="*/ 1566643 h 1566643"/>
                <a:gd name="connsiteX0" fmla="*/ 0 w 556581"/>
                <a:gd name="connsiteY0" fmla="*/ 302993 h 439518"/>
                <a:gd name="connsiteX1" fmla="*/ 376181 w 556581"/>
                <a:gd name="connsiteY1" fmla="*/ 0 h 439518"/>
                <a:gd name="connsiteX2" fmla="*/ 556581 w 556581"/>
                <a:gd name="connsiteY2" fmla="*/ 0 h 439518"/>
                <a:gd name="connsiteX3" fmla="*/ 2600 w 556581"/>
                <a:gd name="connsiteY3" fmla="*/ 439518 h 439518"/>
                <a:gd name="connsiteX4" fmla="*/ 0 w 556581"/>
                <a:gd name="connsiteY4" fmla="*/ 302993 h 439518"/>
                <a:gd name="connsiteX0" fmla="*/ 0 w 556581"/>
                <a:gd name="connsiteY0" fmla="*/ 302993 h 439518"/>
                <a:gd name="connsiteX1" fmla="*/ 376181 w 556581"/>
                <a:gd name="connsiteY1" fmla="*/ 0 h 439518"/>
                <a:gd name="connsiteX2" fmla="*/ 556581 w 556581"/>
                <a:gd name="connsiteY2" fmla="*/ 0 h 439518"/>
                <a:gd name="connsiteX3" fmla="*/ 2600 w 556581"/>
                <a:gd name="connsiteY3" fmla="*/ 439518 h 439518"/>
                <a:gd name="connsiteX4" fmla="*/ 0 w 556581"/>
                <a:gd name="connsiteY4" fmla="*/ 302993 h 439518"/>
                <a:gd name="connsiteX0" fmla="*/ 8386 w 564967"/>
                <a:gd name="connsiteY0" fmla="*/ 302993 h 446077"/>
                <a:gd name="connsiteX1" fmla="*/ 384567 w 564967"/>
                <a:gd name="connsiteY1" fmla="*/ 0 h 446077"/>
                <a:gd name="connsiteX2" fmla="*/ 564967 w 564967"/>
                <a:gd name="connsiteY2" fmla="*/ 0 h 446077"/>
                <a:gd name="connsiteX3" fmla="*/ 53 w 564967"/>
                <a:gd name="connsiteY3" fmla="*/ 446077 h 446077"/>
                <a:gd name="connsiteX4" fmla="*/ 8386 w 564967"/>
                <a:gd name="connsiteY4" fmla="*/ 302993 h 446077"/>
                <a:gd name="connsiteX0" fmla="*/ 4050 w 565004"/>
                <a:gd name="connsiteY0" fmla="*/ 307366 h 446077"/>
                <a:gd name="connsiteX1" fmla="*/ 384604 w 565004"/>
                <a:gd name="connsiteY1" fmla="*/ 0 h 446077"/>
                <a:gd name="connsiteX2" fmla="*/ 565004 w 565004"/>
                <a:gd name="connsiteY2" fmla="*/ 0 h 446077"/>
                <a:gd name="connsiteX3" fmla="*/ 90 w 565004"/>
                <a:gd name="connsiteY3" fmla="*/ 446077 h 446077"/>
                <a:gd name="connsiteX4" fmla="*/ 4050 w 565004"/>
                <a:gd name="connsiteY4" fmla="*/ 307366 h 446077"/>
                <a:gd name="connsiteX0" fmla="*/ 0 w 560954"/>
                <a:gd name="connsiteY0" fmla="*/ 307366 h 446077"/>
                <a:gd name="connsiteX1" fmla="*/ 380554 w 560954"/>
                <a:gd name="connsiteY1" fmla="*/ 0 h 446077"/>
                <a:gd name="connsiteX2" fmla="*/ 560954 w 560954"/>
                <a:gd name="connsiteY2" fmla="*/ 0 h 446077"/>
                <a:gd name="connsiteX3" fmla="*/ 2600 w 560954"/>
                <a:gd name="connsiteY3" fmla="*/ 446077 h 446077"/>
                <a:gd name="connsiteX4" fmla="*/ 0 w 560954"/>
                <a:gd name="connsiteY4" fmla="*/ 307366 h 446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954" h="446077">
                  <a:moveTo>
                    <a:pt x="0" y="307366"/>
                  </a:moveTo>
                  <a:lnTo>
                    <a:pt x="380554" y="0"/>
                  </a:lnTo>
                  <a:lnTo>
                    <a:pt x="560954" y="0"/>
                  </a:lnTo>
                  <a:lnTo>
                    <a:pt x="2600" y="446077"/>
                  </a:lnTo>
                  <a:cubicBezTo>
                    <a:pt x="1733" y="400569"/>
                    <a:pt x="867" y="308424"/>
                    <a:pt x="0" y="30736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Parallelogram 13">
              <a:extLst>
                <a:ext uri="{FF2B5EF4-FFF2-40B4-BE49-F238E27FC236}">
                  <a16:creationId xmlns="" xmlns:a16="http://schemas.microsoft.com/office/drawing/2014/main" id="{7E4B647C-DB7F-A64B-AFEE-9AC0DCF8DA51}"/>
                </a:ext>
              </a:extLst>
            </p:cNvPr>
            <p:cNvSpPr/>
            <p:nvPr/>
          </p:nvSpPr>
          <p:spPr>
            <a:xfrm flipH="1">
              <a:off x="6289153" y="1781124"/>
              <a:ext cx="252356" cy="201393"/>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31381"/>
                <a:gd name="connsiteY0" fmla="*/ 1566643 h 1566643"/>
                <a:gd name="connsiteX1" fmla="*/ 1950981 w 2131381"/>
                <a:gd name="connsiteY1" fmla="*/ 0 h 1566643"/>
                <a:gd name="connsiteX2" fmla="*/ 2131381 w 2131381"/>
                <a:gd name="connsiteY2" fmla="*/ 0 h 1566643"/>
                <a:gd name="connsiteX3" fmla="*/ 1879025 w 2131381"/>
                <a:gd name="connsiteY3" fmla="*/ 201393 h 1566643"/>
                <a:gd name="connsiteX4" fmla="*/ 0 w 2131381"/>
                <a:gd name="connsiteY4" fmla="*/ 1566643 h 1566643"/>
                <a:gd name="connsiteX0" fmla="*/ 3750 w 252356"/>
                <a:gd name="connsiteY0" fmla="*/ 45818 h 201393"/>
                <a:gd name="connsiteX1" fmla="*/ 71956 w 252356"/>
                <a:gd name="connsiteY1" fmla="*/ 0 h 201393"/>
                <a:gd name="connsiteX2" fmla="*/ 252356 w 252356"/>
                <a:gd name="connsiteY2" fmla="*/ 0 h 201393"/>
                <a:gd name="connsiteX3" fmla="*/ 0 w 252356"/>
                <a:gd name="connsiteY3" fmla="*/ 201393 h 201393"/>
                <a:gd name="connsiteX4" fmla="*/ 3750 w 252356"/>
                <a:gd name="connsiteY4" fmla="*/ 45818 h 201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56" h="201393">
                  <a:moveTo>
                    <a:pt x="3750" y="45818"/>
                  </a:moveTo>
                  <a:lnTo>
                    <a:pt x="71956" y="0"/>
                  </a:lnTo>
                  <a:lnTo>
                    <a:pt x="252356" y="0"/>
                  </a:lnTo>
                  <a:lnTo>
                    <a:pt x="0" y="201393"/>
                  </a:lnTo>
                  <a:lnTo>
                    <a:pt x="3750" y="4581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7" name="Rectangle 16">
            <a:extLst>
              <a:ext uri="{FF2B5EF4-FFF2-40B4-BE49-F238E27FC236}">
                <a16:creationId xmlns="" xmlns:a16="http://schemas.microsoft.com/office/drawing/2014/main" id="{A9FF9E10-1A3F-3C48-BDE2-B09773744118}"/>
              </a:ext>
            </a:extLst>
          </p:cNvPr>
          <p:cNvSpPr/>
          <p:nvPr userDrawn="1"/>
        </p:nvSpPr>
        <p:spPr>
          <a:xfrm>
            <a:off x="-18821" y="5502133"/>
            <a:ext cx="9162821" cy="2180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13">
            <a:extLst>
              <a:ext uri="{FF2B5EF4-FFF2-40B4-BE49-F238E27FC236}">
                <a16:creationId xmlns="" xmlns:a16="http://schemas.microsoft.com/office/drawing/2014/main" id="{38C66DC4-8ED3-F047-9B9E-EA2DC13635AB}"/>
              </a:ext>
            </a:extLst>
          </p:cNvPr>
          <p:cNvSpPr/>
          <p:nvPr userDrawn="1"/>
        </p:nvSpPr>
        <p:spPr>
          <a:xfrm rot="10800000" flipH="1">
            <a:off x="-9709" y="3700"/>
            <a:ext cx="2255952" cy="431536"/>
          </a:xfrm>
          <a:custGeom>
            <a:avLst/>
            <a:gdLst>
              <a:gd name="connsiteX0" fmla="*/ 0 w 1787525"/>
              <a:gd name="connsiteY0" fmla="*/ 0 h 431800"/>
              <a:gd name="connsiteX1" fmla="*/ 1787525 w 1787525"/>
              <a:gd name="connsiteY1" fmla="*/ 0 h 431800"/>
              <a:gd name="connsiteX2" fmla="*/ 1787525 w 1787525"/>
              <a:gd name="connsiteY2" fmla="*/ 431800 h 431800"/>
              <a:gd name="connsiteX3" fmla="*/ 0 w 1787525"/>
              <a:gd name="connsiteY3" fmla="*/ 431800 h 431800"/>
              <a:gd name="connsiteX4" fmla="*/ 0 w 1787525"/>
              <a:gd name="connsiteY4" fmla="*/ 0 h 431800"/>
              <a:gd name="connsiteX0" fmla="*/ 0 w 2301875"/>
              <a:gd name="connsiteY0" fmla="*/ 0 h 438150"/>
              <a:gd name="connsiteX1" fmla="*/ 1787525 w 2301875"/>
              <a:gd name="connsiteY1" fmla="*/ 0 h 438150"/>
              <a:gd name="connsiteX2" fmla="*/ 2301875 w 2301875"/>
              <a:gd name="connsiteY2" fmla="*/ 438150 h 438150"/>
              <a:gd name="connsiteX3" fmla="*/ 0 w 2301875"/>
              <a:gd name="connsiteY3" fmla="*/ 431800 h 438150"/>
              <a:gd name="connsiteX4" fmla="*/ 0 w 2301875"/>
              <a:gd name="connsiteY4" fmla="*/ 0 h 438150"/>
              <a:gd name="connsiteX0" fmla="*/ 0 w 2301875"/>
              <a:gd name="connsiteY0" fmla="*/ 0 h 439350"/>
              <a:gd name="connsiteX1" fmla="*/ 1787525 w 2301875"/>
              <a:gd name="connsiteY1" fmla="*/ 0 h 439350"/>
              <a:gd name="connsiteX2" fmla="*/ 2301875 w 2301875"/>
              <a:gd name="connsiteY2" fmla="*/ 438150 h 439350"/>
              <a:gd name="connsiteX3" fmla="*/ 0 w 2301875"/>
              <a:gd name="connsiteY3" fmla="*/ 439350 h 439350"/>
              <a:gd name="connsiteX4" fmla="*/ 0 w 2301875"/>
              <a:gd name="connsiteY4" fmla="*/ 0 h 439350"/>
              <a:gd name="connsiteX0" fmla="*/ 0 w 2301875"/>
              <a:gd name="connsiteY0" fmla="*/ 971 h 440321"/>
              <a:gd name="connsiteX1" fmla="*/ 1817640 w 2301875"/>
              <a:gd name="connsiteY1" fmla="*/ 0 h 440321"/>
              <a:gd name="connsiteX2" fmla="*/ 2301875 w 2301875"/>
              <a:gd name="connsiteY2" fmla="*/ 439121 h 440321"/>
              <a:gd name="connsiteX3" fmla="*/ 0 w 2301875"/>
              <a:gd name="connsiteY3" fmla="*/ 440321 h 440321"/>
              <a:gd name="connsiteX4" fmla="*/ 0 w 2301875"/>
              <a:gd name="connsiteY4" fmla="*/ 971 h 440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875" h="440321">
                <a:moveTo>
                  <a:pt x="0" y="971"/>
                </a:moveTo>
                <a:lnTo>
                  <a:pt x="1817640" y="0"/>
                </a:lnTo>
                <a:lnTo>
                  <a:pt x="2301875" y="439121"/>
                </a:lnTo>
                <a:lnTo>
                  <a:pt x="0" y="440321"/>
                </a:lnTo>
                <a:lnTo>
                  <a:pt x="0" y="971"/>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 xmlns:a16="http://schemas.microsoft.com/office/drawing/2014/main" id="{4F1B71CE-C649-CA45-9308-4880FFC5B98A}"/>
              </a:ext>
            </a:extLst>
          </p:cNvPr>
          <p:cNvPicPr>
            <a:picLocks noChangeAspect="1"/>
          </p:cNvPicPr>
          <p:nvPr userDrawn="1"/>
        </p:nvPicPr>
        <p:blipFill>
          <a:blip r:embed="rId4"/>
          <a:srcRect/>
          <a:stretch/>
        </p:blipFill>
        <p:spPr>
          <a:xfrm>
            <a:off x="214422" y="79167"/>
            <a:ext cx="1308887" cy="255945"/>
          </a:xfrm>
          <a:prstGeom prst="rect">
            <a:avLst/>
          </a:prstGeom>
        </p:spPr>
      </p:pic>
      <p:sp>
        <p:nvSpPr>
          <p:cNvPr id="6" name="Slide Number Placeholder 5"/>
          <p:cNvSpPr>
            <a:spLocks noGrp="1"/>
          </p:cNvSpPr>
          <p:nvPr>
            <p:ph type="sldNum" sz="quarter" idx="12"/>
          </p:nvPr>
        </p:nvSpPr>
        <p:spPr>
          <a:xfrm>
            <a:off x="8715522" y="5810342"/>
            <a:ext cx="338437" cy="281178"/>
          </a:xfrm>
          <a:prstGeom prst="rect">
            <a:avLst/>
          </a:prstGeom>
        </p:spPr>
        <p:txBody>
          <a:bodyPr/>
          <a:lstStyle/>
          <a:p>
            <a:fld id="{69460B0C-4120-E040-AC75-5D0AD8891616}" type="slidenum">
              <a:rPr lang="en-US" smtClean="0"/>
              <a:pPr/>
              <a:t>‹#›</a:t>
            </a:fld>
            <a:endParaRPr lang="en-US"/>
          </a:p>
        </p:txBody>
      </p:sp>
      <p:sp>
        <p:nvSpPr>
          <p:cNvPr id="2" name="Title 1"/>
          <p:cNvSpPr>
            <a:spLocks noGrp="1"/>
          </p:cNvSpPr>
          <p:nvPr userDrawn="1">
            <p:ph type="title"/>
          </p:nvPr>
        </p:nvSpPr>
        <p:spPr>
          <a:xfrm>
            <a:off x="1911656" y="1886681"/>
            <a:ext cx="5552387" cy="1941638"/>
          </a:xfrm>
          <a:prstGeom prst="rect">
            <a:avLst/>
          </a:prstGeom>
        </p:spPr>
        <p:txBody>
          <a:bodyPr anchor="ctr" anchorCtr="0"/>
          <a:lstStyle>
            <a:lvl1pPr>
              <a:defRPr sz="4500">
                <a:solidFill>
                  <a:schemeClr val="bg1"/>
                </a:solidFill>
              </a:defRPr>
            </a:lvl1pPr>
          </a:lstStyle>
          <a:p>
            <a:r>
              <a:rPr lang="en-US"/>
              <a:t>Click to edit Master title style</a:t>
            </a:r>
            <a:endParaRPr lang="en-US" dirty="0"/>
          </a:p>
        </p:txBody>
      </p:sp>
      <p:sp>
        <p:nvSpPr>
          <p:cNvPr id="28" name="Footer Placeholder 4">
            <a:extLst>
              <a:ext uri="{FF2B5EF4-FFF2-40B4-BE49-F238E27FC236}">
                <a16:creationId xmlns="" xmlns:a16="http://schemas.microsoft.com/office/drawing/2014/main" id="{75EB8DD9-65D8-8141-8A1C-AF9072C3B10C}"/>
              </a:ext>
            </a:extLst>
          </p:cNvPr>
          <p:cNvSpPr>
            <a:spLocks noGrp="1"/>
          </p:cNvSpPr>
          <p:nvPr>
            <p:ph type="ftr" sz="quarter" idx="11"/>
          </p:nvPr>
        </p:nvSpPr>
        <p:spPr>
          <a:xfrm>
            <a:off x="2853876" y="5841750"/>
            <a:ext cx="3086100" cy="218062"/>
          </a:xfrm>
          <a:prstGeom prst="rect">
            <a:avLst/>
          </a:prstGeom>
        </p:spPr>
        <p:txBody>
          <a:bodyPr/>
          <a:lstStyle/>
          <a:p>
            <a:endParaRPr lang="en-US"/>
          </a:p>
        </p:txBody>
      </p:sp>
    </p:spTree>
    <p:extLst>
      <p:ext uri="{BB962C8B-B14F-4D97-AF65-F5344CB8AC3E}">
        <p14:creationId xmlns:p14="http://schemas.microsoft.com/office/powerpoint/2010/main" val="4130121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B27185A-13A5-774B-8071-69179FBDBD0D}" type="datetime1">
              <a:rPr lang="en-US" smtClean="0"/>
              <a:pPr/>
              <a:t>1/8/2020</a:t>
            </a:fld>
            <a:endParaRPr lang="en-US"/>
          </a:p>
        </p:txBody>
      </p:sp>
      <p:sp>
        <p:nvSpPr>
          <p:cNvPr id="33" name="Text Placeholder 2">
            <a:extLst>
              <a:ext uri="{FF2B5EF4-FFF2-40B4-BE49-F238E27FC236}">
                <a16:creationId xmlns="" xmlns:a16="http://schemas.microsoft.com/office/drawing/2014/main" id="{26A10521-5F87-9348-8313-48E2ED091823}"/>
              </a:ext>
            </a:extLst>
          </p:cNvPr>
          <p:cNvSpPr>
            <a:spLocks noGrp="1"/>
          </p:cNvSpPr>
          <p:nvPr>
            <p:ph type="body" idx="1"/>
          </p:nvPr>
        </p:nvSpPr>
        <p:spPr>
          <a:xfrm>
            <a:off x="457200" y="1300596"/>
            <a:ext cx="4025246" cy="686593"/>
          </a:xfrm>
        </p:spPr>
        <p:txBody>
          <a:bodyPr lIns="0" tIns="0" rIns="0" bIns="0" anchor="b" anchorCtr="0"/>
          <a:lstStyle>
            <a:lvl1pPr marL="0" indent="0">
              <a:buNone/>
              <a:defRPr sz="1800" b="1" i="1"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4" name="Content Placeholder 2">
            <a:extLst>
              <a:ext uri="{FF2B5EF4-FFF2-40B4-BE49-F238E27FC236}">
                <a16:creationId xmlns="" xmlns:a16="http://schemas.microsoft.com/office/drawing/2014/main" id="{34D772B0-CCD4-5E43-B3A8-6314280976D4}"/>
              </a:ext>
            </a:extLst>
          </p:cNvPr>
          <p:cNvSpPr>
            <a:spLocks noGrp="1"/>
          </p:cNvSpPr>
          <p:nvPr>
            <p:ph idx="14"/>
          </p:nvPr>
        </p:nvSpPr>
        <p:spPr>
          <a:xfrm>
            <a:off x="457200" y="2218297"/>
            <a:ext cx="4039386" cy="3123840"/>
          </a:xfrm>
        </p:spPr>
        <p:txBody>
          <a:bodyPr lIns="0" tIns="0" rIns="0" bIns="0">
            <a:noAutofit/>
          </a:bodyPr>
          <a:lstStyle>
            <a:lvl1pPr marL="0" indent="0">
              <a:buFontTx/>
              <a:buNone/>
              <a:defRPr sz="1400" b="0" i="0" u="none" cap="none" baseline="0">
                <a:solidFill>
                  <a:schemeClr val="accent3"/>
                </a:solidFill>
              </a:defRPr>
            </a:lvl1pPr>
            <a:lvl2pPr marL="514350" indent="-171450">
              <a:buClr>
                <a:schemeClr val="accent2"/>
              </a:buClr>
              <a:buFont typeface="Wingdings" pitchFamily="2" charset="2"/>
              <a:buChar char="§"/>
              <a:defRPr sz="1400" b="0" i="0" u="none"/>
            </a:lvl2pPr>
            <a:lvl3pPr>
              <a:buClr>
                <a:schemeClr val="accent4"/>
              </a:buCl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35" name="Straight Connector 34">
            <a:extLst>
              <a:ext uri="{FF2B5EF4-FFF2-40B4-BE49-F238E27FC236}">
                <a16:creationId xmlns="" xmlns:a16="http://schemas.microsoft.com/office/drawing/2014/main" id="{B8A42551-CEDE-A842-B36F-F8C6925776E5}"/>
              </a:ext>
            </a:extLst>
          </p:cNvPr>
          <p:cNvCxnSpPr>
            <a:cxnSpLocks/>
          </p:cNvCxnSpPr>
          <p:nvPr userDrawn="1"/>
        </p:nvCxnSpPr>
        <p:spPr>
          <a:xfrm>
            <a:off x="471340" y="2099473"/>
            <a:ext cx="4025246" cy="0"/>
          </a:xfrm>
          <a:prstGeom prst="line">
            <a:avLst/>
          </a:prstGeom>
          <a:ln w="19050">
            <a:solidFill>
              <a:srgbClr val="EE6127"/>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 xmlns:a16="http://schemas.microsoft.com/office/drawing/2014/main" id="{BACB094D-6CAB-2C4E-8FC7-BB011C30B586}"/>
              </a:ext>
            </a:extLst>
          </p:cNvPr>
          <p:cNvSpPr>
            <a:spLocks noGrp="1"/>
          </p:cNvSpPr>
          <p:nvPr>
            <p:ph idx="15"/>
          </p:nvPr>
        </p:nvSpPr>
        <p:spPr>
          <a:xfrm>
            <a:off x="4666709" y="2218297"/>
            <a:ext cx="4039386" cy="3123840"/>
          </a:xfrm>
        </p:spPr>
        <p:txBody>
          <a:bodyPr lIns="0" tIns="0" rIns="0" bIns="0">
            <a:noAutofit/>
          </a:bodyPr>
          <a:lstStyle>
            <a:lvl1pPr marL="0" indent="0">
              <a:buFontTx/>
              <a:buNone/>
              <a:defRPr sz="1400" b="0" i="0" cap="none" baseline="0">
                <a:solidFill>
                  <a:schemeClr val="accent3"/>
                </a:solidFill>
              </a:defRPr>
            </a:lvl1pPr>
            <a:lvl2pPr marL="514350" indent="-171450">
              <a:buClr>
                <a:schemeClr val="accent2"/>
              </a:buClr>
              <a:buFont typeface="Wingdings" pitchFamily="2" charset="2"/>
              <a:buChar char="§"/>
              <a:defRPr sz="1400" b="0" i="0"/>
            </a:lvl2pPr>
            <a:lvl3pPr>
              <a:buClr>
                <a:schemeClr val="accent4"/>
              </a:buClr>
              <a:defRPr sz="1400" b="0" i="0"/>
            </a:lvl3pPr>
            <a:lvl4pPr>
              <a:defRPr sz="1400" b="0" i="0"/>
            </a:lvl4pPr>
            <a:lvl5pPr>
              <a:defRPr sz="14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5">
            <a:extLst>
              <a:ext uri="{FF2B5EF4-FFF2-40B4-BE49-F238E27FC236}">
                <a16:creationId xmlns="" xmlns:a16="http://schemas.microsoft.com/office/drawing/2014/main" id="{3C2F0AFC-972C-1143-A6E7-355DC9BD9E0F}"/>
              </a:ext>
            </a:extLst>
          </p:cNvPr>
          <p:cNvSpPr>
            <a:spLocks noGrp="1"/>
          </p:cNvSpPr>
          <p:nvPr>
            <p:ph type="title"/>
          </p:nvPr>
        </p:nvSpPr>
        <p:spPr>
          <a:xfrm>
            <a:off x="457200" y="402988"/>
            <a:ext cx="7886700" cy="332399"/>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3162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00596"/>
            <a:ext cx="4025246" cy="686593"/>
          </a:xfrm>
        </p:spPr>
        <p:txBody>
          <a:bodyPr lIns="0" tIns="0" rIns="0" bIns="0" anchor="b" anchorCtr="0"/>
          <a:lstStyle>
            <a:lvl1pPr marL="0" indent="0">
              <a:buNone/>
              <a:defRPr sz="1800" b="1" i="1"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7" name="Date Placeholder 6"/>
          <p:cNvSpPr>
            <a:spLocks noGrp="1"/>
          </p:cNvSpPr>
          <p:nvPr>
            <p:ph type="dt" sz="half" idx="10"/>
          </p:nvPr>
        </p:nvSpPr>
        <p:spPr/>
        <p:txBody>
          <a:bodyPr/>
          <a:lstStyle/>
          <a:p>
            <a:fld id="{7D7E41EB-5746-6345-A2DB-995095982E86}" type="datetime1">
              <a:rPr lang="en-US" smtClean="0"/>
              <a:pPr/>
              <a:t>1/8/2020</a:t>
            </a:fld>
            <a:endParaRPr lang="en-US"/>
          </a:p>
        </p:txBody>
      </p:sp>
      <p:cxnSp>
        <p:nvCxnSpPr>
          <p:cNvPr id="12" name="Straight Connector 11">
            <a:extLst>
              <a:ext uri="{FF2B5EF4-FFF2-40B4-BE49-F238E27FC236}">
                <a16:creationId xmlns="" xmlns:a16="http://schemas.microsoft.com/office/drawing/2014/main" id="{393C7ED9-EF81-D84E-9F98-4BC81E09524A}"/>
              </a:ext>
            </a:extLst>
          </p:cNvPr>
          <p:cNvCxnSpPr>
            <a:cxnSpLocks/>
          </p:cNvCxnSpPr>
          <p:nvPr userDrawn="1"/>
        </p:nvCxnSpPr>
        <p:spPr>
          <a:xfrm>
            <a:off x="0" y="851813"/>
            <a:ext cx="7192652" cy="0"/>
          </a:xfrm>
          <a:prstGeom prst="line">
            <a:avLst/>
          </a:prstGeom>
          <a:ln w="19050">
            <a:solidFill>
              <a:srgbClr val="EE6127"/>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7BB81C00-E656-174D-8C34-10EEB2796121}"/>
              </a:ext>
            </a:extLst>
          </p:cNvPr>
          <p:cNvCxnSpPr>
            <a:cxnSpLocks/>
          </p:cNvCxnSpPr>
          <p:nvPr userDrawn="1"/>
        </p:nvCxnSpPr>
        <p:spPr>
          <a:xfrm>
            <a:off x="471340" y="2099473"/>
            <a:ext cx="4025246" cy="0"/>
          </a:xfrm>
          <a:prstGeom prst="line">
            <a:avLst/>
          </a:prstGeom>
          <a:ln w="19050">
            <a:solidFill>
              <a:srgbClr val="EE6127"/>
            </a:solidFill>
          </a:ln>
        </p:spPr>
        <p:style>
          <a:lnRef idx="1">
            <a:schemeClr val="accent1"/>
          </a:lnRef>
          <a:fillRef idx="0">
            <a:schemeClr val="accent1"/>
          </a:fillRef>
          <a:effectRef idx="0">
            <a:schemeClr val="accent1"/>
          </a:effectRef>
          <a:fontRef idx="minor">
            <a:schemeClr val="tx1"/>
          </a:fontRef>
        </p:style>
      </p:cxnSp>
      <p:sp>
        <p:nvSpPr>
          <p:cNvPr id="25" name="Text Placeholder 2">
            <a:extLst>
              <a:ext uri="{FF2B5EF4-FFF2-40B4-BE49-F238E27FC236}">
                <a16:creationId xmlns="" xmlns:a16="http://schemas.microsoft.com/office/drawing/2014/main" id="{A7D85791-8B04-3F47-9B92-7B3E2470B1F4}"/>
              </a:ext>
            </a:extLst>
          </p:cNvPr>
          <p:cNvSpPr>
            <a:spLocks noGrp="1"/>
          </p:cNvSpPr>
          <p:nvPr>
            <p:ph type="body" idx="15"/>
          </p:nvPr>
        </p:nvSpPr>
        <p:spPr>
          <a:xfrm>
            <a:off x="4661556" y="1300596"/>
            <a:ext cx="4025246" cy="686593"/>
          </a:xfrm>
        </p:spPr>
        <p:txBody>
          <a:bodyPr lIns="0" tIns="0" rIns="0" bIns="0" anchor="b" anchorCtr="0"/>
          <a:lstStyle>
            <a:lvl1pPr marL="0" indent="0">
              <a:buNone/>
              <a:defRPr sz="1800" b="1" i="1"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cxnSp>
        <p:nvCxnSpPr>
          <p:cNvPr id="27" name="Straight Connector 26">
            <a:extLst>
              <a:ext uri="{FF2B5EF4-FFF2-40B4-BE49-F238E27FC236}">
                <a16:creationId xmlns="" xmlns:a16="http://schemas.microsoft.com/office/drawing/2014/main" id="{022B761A-70F4-BB47-91DE-F516DA3E5387}"/>
              </a:ext>
            </a:extLst>
          </p:cNvPr>
          <p:cNvCxnSpPr>
            <a:cxnSpLocks/>
          </p:cNvCxnSpPr>
          <p:nvPr userDrawn="1"/>
        </p:nvCxnSpPr>
        <p:spPr>
          <a:xfrm>
            <a:off x="4675696" y="2099473"/>
            <a:ext cx="4025246" cy="0"/>
          </a:xfrm>
          <a:prstGeom prst="line">
            <a:avLst/>
          </a:prstGeom>
          <a:ln w="19050">
            <a:solidFill>
              <a:srgbClr val="EE6127"/>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 xmlns:a16="http://schemas.microsoft.com/office/drawing/2014/main" id="{61C009A5-917E-AE40-9758-1A4B0A7195A7}"/>
              </a:ext>
            </a:extLst>
          </p:cNvPr>
          <p:cNvSpPr>
            <a:spLocks noGrp="1"/>
          </p:cNvSpPr>
          <p:nvPr>
            <p:ph idx="14"/>
          </p:nvPr>
        </p:nvSpPr>
        <p:spPr>
          <a:xfrm>
            <a:off x="457200" y="2218297"/>
            <a:ext cx="4039386" cy="3123840"/>
          </a:xfrm>
        </p:spPr>
        <p:txBody>
          <a:bodyPr lIns="0" tIns="0" rIns="0" bIns="0">
            <a:noAutofit/>
          </a:bodyPr>
          <a:lstStyle>
            <a:lvl1pPr marL="0" indent="0">
              <a:buFontTx/>
              <a:buNone/>
              <a:defRPr sz="1400" b="0" i="0" u="none" cap="none" baseline="0">
                <a:solidFill>
                  <a:schemeClr val="accent3"/>
                </a:solidFill>
              </a:defRPr>
            </a:lvl1pPr>
            <a:lvl2pPr marL="514350" indent="-171450">
              <a:buClr>
                <a:schemeClr val="accent2"/>
              </a:buClr>
              <a:buFont typeface="Wingdings" pitchFamily="2" charset="2"/>
              <a:buChar char="§"/>
              <a:defRPr sz="1400" b="0" i="0" u="none"/>
            </a:lvl2pPr>
            <a:lvl3pPr>
              <a:buClr>
                <a:schemeClr val="accent4"/>
              </a:buCl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a:extLst>
              <a:ext uri="{FF2B5EF4-FFF2-40B4-BE49-F238E27FC236}">
                <a16:creationId xmlns="" xmlns:a16="http://schemas.microsoft.com/office/drawing/2014/main" id="{E1A22965-0EA4-6447-A416-F11490324E93}"/>
              </a:ext>
            </a:extLst>
          </p:cNvPr>
          <p:cNvSpPr>
            <a:spLocks noGrp="1"/>
          </p:cNvSpPr>
          <p:nvPr>
            <p:ph idx="16"/>
          </p:nvPr>
        </p:nvSpPr>
        <p:spPr>
          <a:xfrm>
            <a:off x="4666709" y="2218297"/>
            <a:ext cx="4039386" cy="3123840"/>
          </a:xfrm>
        </p:spPr>
        <p:txBody>
          <a:bodyPr lIns="0" tIns="0" rIns="0" bIns="0">
            <a:noAutofit/>
          </a:bodyPr>
          <a:lstStyle>
            <a:lvl1pPr marL="0" indent="0">
              <a:buFontTx/>
              <a:buNone/>
              <a:defRPr sz="1400" b="0" i="0" cap="none" baseline="0">
                <a:solidFill>
                  <a:schemeClr val="accent3"/>
                </a:solidFill>
              </a:defRPr>
            </a:lvl1pPr>
            <a:lvl2pPr marL="514350" indent="-171450">
              <a:buClr>
                <a:schemeClr val="accent2"/>
              </a:buClr>
              <a:buFont typeface="Wingdings" pitchFamily="2" charset="2"/>
              <a:buChar char="§"/>
              <a:defRPr sz="1400" b="0" i="0"/>
            </a:lvl2pPr>
            <a:lvl3pPr>
              <a:buClr>
                <a:schemeClr val="accent4"/>
              </a:buClr>
              <a:defRPr sz="1400" b="0" i="0"/>
            </a:lvl3pPr>
            <a:lvl4pPr>
              <a:defRPr sz="1400" b="0" i="0"/>
            </a:lvl4pPr>
            <a:lvl5pPr>
              <a:defRPr sz="14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5">
            <a:extLst>
              <a:ext uri="{FF2B5EF4-FFF2-40B4-BE49-F238E27FC236}">
                <a16:creationId xmlns="" xmlns:a16="http://schemas.microsoft.com/office/drawing/2014/main" id="{83E32A10-CC73-3546-8642-D28916512BF1}"/>
              </a:ext>
            </a:extLst>
          </p:cNvPr>
          <p:cNvSpPr>
            <a:spLocks noGrp="1"/>
          </p:cNvSpPr>
          <p:nvPr>
            <p:ph type="title"/>
          </p:nvPr>
        </p:nvSpPr>
        <p:spPr>
          <a:xfrm>
            <a:off x="457200" y="402988"/>
            <a:ext cx="7886700" cy="332399"/>
          </a:xfrm>
          <a:prstGeom prst="rect">
            <a:avLst/>
          </a:prstGeom>
        </p:spPr>
        <p:txBody>
          <a:bodyPr/>
          <a:lstStyle/>
          <a:p>
            <a:r>
              <a:rPr lang="en-US"/>
              <a:t>Click to edit Master title style</a:t>
            </a:r>
            <a:endParaRPr lang="en-US" dirty="0"/>
          </a:p>
        </p:txBody>
      </p:sp>
      <p:sp>
        <p:nvSpPr>
          <p:cNvPr id="19" name="Footer Placeholder 4">
            <a:extLst>
              <a:ext uri="{FF2B5EF4-FFF2-40B4-BE49-F238E27FC236}">
                <a16:creationId xmlns="" xmlns:a16="http://schemas.microsoft.com/office/drawing/2014/main" id="{0B9D3519-3F23-674C-879A-AF1CEFE21161}"/>
              </a:ext>
            </a:extLst>
          </p:cNvPr>
          <p:cNvSpPr>
            <a:spLocks noGrp="1"/>
          </p:cNvSpPr>
          <p:nvPr>
            <p:ph type="ftr" sz="quarter" idx="11"/>
          </p:nvPr>
        </p:nvSpPr>
        <p:spPr>
          <a:xfrm>
            <a:off x="2853876" y="5841750"/>
            <a:ext cx="3086100" cy="218062"/>
          </a:xfrm>
          <a:prstGeom prst="rect">
            <a:avLst/>
          </a:prstGeom>
        </p:spPr>
        <p:txBody>
          <a:bodyPr/>
          <a:lstStyle/>
          <a:p>
            <a:endParaRPr lang="en-US"/>
          </a:p>
        </p:txBody>
      </p:sp>
    </p:spTree>
    <p:extLst>
      <p:ext uri="{BB962C8B-B14F-4D97-AF65-F5344CB8AC3E}">
        <p14:creationId xmlns:p14="http://schemas.microsoft.com/office/powerpoint/2010/main" val="2006627480"/>
      </p:ext>
    </p:extLst>
  </p:cSld>
  <p:clrMapOvr>
    <a:masterClrMapping/>
  </p:clrMapOvr>
  <p:extLst>
    <p:ext uri="{DCECCB84-F9BA-43D5-87BE-67443E8EF086}">
      <p15:sldGuideLst xmlns:p15="http://schemas.microsoft.com/office/powerpoint/2012/main">
        <p15:guide id="1" orient="horz" pos="50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Product Comparison Whit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31217" y="3282439"/>
            <a:ext cx="3089982" cy="283388"/>
          </a:xfrm>
        </p:spPr>
        <p:txBody>
          <a:bodyPr lIns="0" tIns="0" rIns="0" bIns="0" anchor="b" anchorCtr="0"/>
          <a:lstStyle>
            <a:lvl1pPr marL="0" indent="0">
              <a:buNone/>
              <a:defRPr sz="1200" b="1" i="1" cap="none"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7" name="Date Placeholder 6"/>
          <p:cNvSpPr>
            <a:spLocks noGrp="1"/>
          </p:cNvSpPr>
          <p:nvPr>
            <p:ph type="dt" sz="half" idx="10"/>
          </p:nvPr>
        </p:nvSpPr>
        <p:spPr>
          <a:xfrm>
            <a:off x="628650" y="5816687"/>
            <a:ext cx="2057400" cy="304271"/>
          </a:xfrm>
        </p:spPr>
        <p:txBody>
          <a:bodyPr/>
          <a:lstStyle/>
          <a:p>
            <a:fld id="{03BE5570-B05A-7F43-80FC-5026119D943B}" type="datetime1">
              <a:rPr lang="en-US" smtClean="0"/>
              <a:pPr/>
              <a:t>1/8/2020</a:t>
            </a:fld>
            <a:endParaRPr lang="en-US"/>
          </a:p>
        </p:txBody>
      </p:sp>
      <p:cxnSp>
        <p:nvCxnSpPr>
          <p:cNvPr id="12" name="Straight Connector 11">
            <a:extLst>
              <a:ext uri="{FF2B5EF4-FFF2-40B4-BE49-F238E27FC236}">
                <a16:creationId xmlns="" xmlns:a16="http://schemas.microsoft.com/office/drawing/2014/main" id="{393C7ED9-EF81-D84E-9F98-4BC81E09524A}"/>
              </a:ext>
            </a:extLst>
          </p:cNvPr>
          <p:cNvCxnSpPr>
            <a:cxnSpLocks/>
          </p:cNvCxnSpPr>
          <p:nvPr userDrawn="1"/>
        </p:nvCxnSpPr>
        <p:spPr>
          <a:xfrm>
            <a:off x="0" y="851813"/>
            <a:ext cx="7192652" cy="0"/>
          </a:xfrm>
          <a:prstGeom prst="line">
            <a:avLst/>
          </a:prstGeom>
          <a:ln w="19050">
            <a:solidFill>
              <a:srgbClr val="EE6127"/>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 xmlns:a16="http://schemas.microsoft.com/office/drawing/2014/main" id="{EEFBC8D4-57F3-CF44-8861-1B1B1B2362F7}"/>
              </a:ext>
            </a:extLst>
          </p:cNvPr>
          <p:cNvSpPr/>
          <p:nvPr userDrawn="1"/>
        </p:nvSpPr>
        <p:spPr>
          <a:xfrm>
            <a:off x="-18821" y="5512962"/>
            <a:ext cx="9162821" cy="218062"/>
          </a:xfrm>
          <a:prstGeom prst="rect">
            <a:avLst/>
          </a:prstGeom>
          <a:solidFill>
            <a:srgbClr val="5456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13">
            <a:extLst>
              <a:ext uri="{FF2B5EF4-FFF2-40B4-BE49-F238E27FC236}">
                <a16:creationId xmlns="" xmlns:a16="http://schemas.microsoft.com/office/drawing/2014/main" id="{272BC634-B410-2C47-80FB-88F982162FFE}"/>
              </a:ext>
            </a:extLst>
          </p:cNvPr>
          <p:cNvSpPr/>
          <p:nvPr userDrawn="1"/>
        </p:nvSpPr>
        <p:spPr>
          <a:xfrm flipH="1">
            <a:off x="7272422" y="5307496"/>
            <a:ext cx="1871578" cy="423528"/>
          </a:xfrm>
          <a:custGeom>
            <a:avLst/>
            <a:gdLst>
              <a:gd name="connsiteX0" fmla="*/ 0 w 1787525"/>
              <a:gd name="connsiteY0" fmla="*/ 0 h 431800"/>
              <a:gd name="connsiteX1" fmla="*/ 1787525 w 1787525"/>
              <a:gd name="connsiteY1" fmla="*/ 0 h 431800"/>
              <a:gd name="connsiteX2" fmla="*/ 1787525 w 1787525"/>
              <a:gd name="connsiteY2" fmla="*/ 431800 h 431800"/>
              <a:gd name="connsiteX3" fmla="*/ 0 w 1787525"/>
              <a:gd name="connsiteY3" fmla="*/ 431800 h 431800"/>
              <a:gd name="connsiteX4" fmla="*/ 0 w 1787525"/>
              <a:gd name="connsiteY4" fmla="*/ 0 h 431800"/>
              <a:gd name="connsiteX0" fmla="*/ 0 w 2301875"/>
              <a:gd name="connsiteY0" fmla="*/ 0 h 438150"/>
              <a:gd name="connsiteX1" fmla="*/ 1787525 w 2301875"/>
              <a:gd name="connsiteY1" fmla="*/ 0 h 438150"/>
              <a:gd name="connsiteX2" fmla="*/ 2301875 w 2301875"/>
              <a:gd name="connsiteY2" fmla="*/ 438150 h 438150"/>
              <a:gd name="connsiteX3" fmla="*/ 0 w 2301875"/>
              <a:gd name="connsiteY3" fmla="*/ 431800 h 438150"/>
              <a:gd name="connsiteX4" fmla="*/ 0 w 2301875"/>
              <a:gd name="connsiteY4" fmla="*/ 0 h 438150"/>
              <a:gd name="connsiteX0" fmla="*/ 0 w 2301875"/>
              <a:gd name="connsiteY0" fmla="*/ 0 h 439350"/>
              <a:gd name="connsiteX1" fmla="*/ 1787525 w 2301875"/>
              <a:gd name="connsiteY1" fmla="*/ 0 h 439350"/>
              <a:gd name="connsiteX2" fmla="*/ 2301875 w 2301875"/>
              <a:gd name="connsiteY2" fmla="*/ 438150 h 439350"/>
              <a:gd name="connsiteX3" fmla="*/ 0 w 2301875"/>
              <a:gd name="connsiteY3" fmla="*/ 439350 h 439350"/>
              <a:gd name="connsiteX4" fmla="*/ 0 w 2301875"/>
              <a:gd name="connsiteY4" fmla="*/ 0 h 439350"/>
              <a:gd name="connsiteX0" fmla="*/ 0 w 2301875"/>
              <a:gd name="connsiteY0" fmla="*/ 971 h 440321"/>
              <a:gd name="connsiteX1" fmla="*/ 1817640 w 2301875"/>
              <a:gd name="connsiteY1" fmla="*/ 0 h 440321"/>
              <a:gd name="connsiteX2" fmla="*/ 2301875 w 2301875"/>
              <a:gd name="connsiteY2" fmla="*/ 439121 h 440321"/>
              <a:gd name="connsiteX3" fmla="*/ 0 w 2301875"/>
              <a:gd name="connsiteY3" fmla="*/ 440321 h 440321"/>
              <a:gd name="connsiteX4" fmla="*/ 0 w 2301875"/>
              <a:gd name="connsiteY4" fmla="*/ 971 h 440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875" h="440321">
                <a:moveTo>
                  <a:pt x="0" y="971"/>
                </a:moveTo>
                <a:lnTo>
                  <a:pt x="1817640" y="0"/>
                </a:lnTo>
                <a:lnTo>
                  <a:pt x="2301875" y="439121"/>
                </a:lnTo>
                <a:lnTo>
                  <a:pt x="0" y="440321"/>
                </a:lnTo>
                <a:lnTo>
                  <a:pt x="0" y="971"/>
                </a:lnTo>
                <a:close/>
              </a:path>
            </a:pathLst>
          </a:custGeom>
          <a:solidFill>
            <a:srgbClr val="0076B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a:extLst>
              <a:ext uri="{FF2B5EF4-FFF2-40B4-BE49-F238E27FC236}">
                <a16:creationId xmlns="" xmlns:a16="http://schemas.microsoft.com/office/drawing/2014/main" id="{F60078EB-6B70-354D-8500-4882482DA8CF}"/>
              </a:ext>
            </a:extLst>
          </p:cNvPr>
          <p:cNvPicPr>
            <a:picLocks noChangeAspect="1"/>
          </p:cNvPicPr>
          <p:nvPr userDrawn="1"/>
        </p:nvPicPr>
        <p:blipFill>
          <a:blip r:embed="rId2"/>
          <a:srcRect/>
          <a:stretch/>
        </p:blipFill>
        <p:spPr>
          <a:xfrm>
            <a:off x="7690486" y="5427299"/>
            <a:ext cx="987156" cy="193032"/>
          </a:xfrm>
          <a:prstGeom prst="rect">
            <a:avLst/>
          </a:prstGeom>
        </p:spPr>
      </p:pic>
      <p:sp>
        <p:nvSpPr>
          <p:cNvPr id="16" name="Content Placeholder 2">
            <a:extLst>
              <a:ext uri="{FF2B5EF4-FFF2-40B4-BE49-F238E27FC236}">
                <a16:creationId xmlns="" xmlns:a16="http://schemas.microsoft.com/office/drawing/2014/main" id="{384E7CFA-05C2-1A42-94BA-C3CE417F632B}"/>
              </a:ext>
            </a:extLst>
          </p:cNvPr>
          <p:cNvSpPr>
            <a:spLocks noGrp="1"/>
          </p:cNvSpPr>
          <p:nvPr>
            <p:ph idx="14"/>
          </p:nvPr>
        </p:nvSpPr>
        <p:spPr>
          <a:xfrm>
            <a:off x="1131798" y="3671252"/>
            <a:ext cx="3100837" cy="1431680"/>
          </a:xfrm>
        </p:spPr>
        <p:txBody>
          <a:bodyPr wrap="square" lIns="0" tIns="0" rIns="0" bIns="0">
            <a:noAutofit/>
          </a:bodyPr>
          <a:lstStyle>
            <a:lvl1pPr marL="0" indent="0">
              <a:buFontTx/>
              <a:buNone/>
              <a:defRPr sz="1200" b="0" i="0" cap="none" baseline="0">
                <a:solidFill>
                  <a:schemeClr val="accent3"/>
                </a:solidFill>
              </a:defRPr>
            </a:lvl1pPr>
            <a:lvl2pPr marL="514350" indent="-171450">
              <a:buClr>
                <a:schemeClr val="accent2"/>
              </a:buClr>
              <a:buFont typeface="Wingdings" pitchFamily="2" charset="2"/>
              <a:buChar char="§"/>
              <a:defRPr sz="1200" b="0" i="0"/>
            </a:lvl2pPr>
            <a:lvl3pPr>
              <a:buClr>
                <a:schemeClr val="accent4"/>
              </a:buClr>
              <a:defRPr sz="1200" b="0" i="0"/>
            </a:lvl3pPr>
            <a:lvl4pPr>
              <a:defRPr sz="1200" b="0" i="0"/>
            </a:lvl4pPr>
            <a:lvl5pPr>
              <a:defRPr sz="12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a:extLst>
              <a:ext uri="{FF2B5EF4-FFF2-40B4-BE49-F238E27FC236}">
                <a16:creationId xmlns="" xmlns:a16="http://schemas.microsoft.com/office/drawing/2014/main" id="{82151D6D-9205-354E-AF90-5AA120F9AF9B}"/>
              </a:ext>
            </a:extLst>
          </p:cNvPr>
          <p:cNvSpPr>
            <a:spLocks noGrp="1"/>
          </p:cNvSpPr>
          <p:nvPr>
            <p:ph type="pic" sz="quarter" idx="15"/>
          </p:nvPr>
        </p:nvSpPr>
        <p:spPr>
          <a:xfrm>
            <a:off x="1131216" y="1375080"/>
            <a:ext cx="3089982" cy="1781175"/>
          </a:xfrm>
        </p:spPr>
        <p:txBody>
          <a:bodyPr/>
          <a:lstStyle/>
          <a:p>
            <a:r>
              <a:rPr lang="en-US"/>
              <a:t>Click icon to add picture</a:t>
            </a:r>
          </a:p>
        </p:txBody>
      </p:sp>
      <p:grpSp>
        <p:nvGrpSpPr>
          <p:cNvPr id="40" name="Group 39">
            <a:extLst>
              <a:ext uri="{FF2B5EF4-FFF2-40B4-BE49-F238E27FC236}">
                <a16:creationId xmlns="" xmlns:a16="http://schemas.microsoft.com/office/drawing/2014/main" id="{41EA83A4-E48C-C24E-BF2A-3C15D14AAF80}"/>
              </a:ext>
            </a:extLst>
          </p:cNvPr>
          <p:cNvGrpSpPr/>
          <p:nvPr userDrawn="1"/>
        </p:nvGrpSpPr>
        <p:grpSpPr>
          <a:xfrm>
            <a:off x="8601200" y="0"/>
            <a:ext cx="542800" cy="571363"/>
            <a:chOff x="5019153" y="1781124"/>
            <a:chExt cx="1522567" cy="1235874"/>
          </a:xfrm>
          <a:solidFill>
            <a:srgbClr val="013D5B"/>
          </a:solidFill>
        </p:grpSpPr>
        <p:sp>
          <p:nvSpPr>
            <p:cNvPr id="41" name="Parallelogram 13">
              <a:extLst>
                <a:ext uri="{FF2B5EF4-FFF2-40B4-BE49-F238E27FC236}">
                  <a16:creationId xmlns="" xmlns:a16="http://schemas.microsoft.com/office/drawing/2014/main" id="{EE4D21D8-A9F8-CF4F-8611-B4883020C75C}"/>
                </a:ext>
              </a:extLst>
            </p:cNvPr>
            <p:cNvSpPr/>
            <p:nvPr/>
          </p:nvSpPr>
          <p:spPr>
            <a:xfrm flipH="1">
              <a:off x="5019153" y="1781124"/>
              <a:ext cx="1520026" cy="1235874"/>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31381"/>
                <a:gd name="connsiteY0" fmla="*/ 1566643 h 1566643"/>
                <a:gd name="connsiteX1" fmla="*/ 1950981 w 2131381"/>
                <a:gd name="connsiteY1" fmla="*/ 0 h 1566643"/>
                <a:gd name="connsiteX2" fmla="*/ 2131381 w 2131381"/>
                <a:gd name="connsiteY2" fmla="*/ 0 h 1566643"/>
                <a:gd name="connsiteX3" fmla="*/ 621725 w 2131381"/>
                <a:gd name="connsiteY3" fmla="*/ 1220568 h 1566643"/>
                <a:gd name="connsiteX4" fmla="*/ 0 w 2131381"/>
                <a:gd name="connsiteY4" fmla="*/ 1566643 h 1566643"/>
                <a:gd name="connsiteX0" fmla="*/ 575 w 1509656"/>
                <a:gd name="connsiteY0" fmla="*/ 1068168 h 1220568"/>
                <a:gd name="connsiteX1" fmla="*/ 1329256 w 1509656"/>
                <a:gd name="connsiteY1" fmla="*/ 0 h 1220568"/>
                <a:gd name="connsiteX2" fmla="*/ 1509656 w 1509656"/>
                <a:gd name="connsiteY2" fmla="*/ 0 h 1220568"/>
                <a:gd name="connsiteX3" fmla="*/ 0 w 1509656"/>
                <a:gd name="connsiteY3" fmla="*/ 1220568 h 1220568"/>
                <a:gd name="connsiteX4" fmla="*/ 575 w 1509656"/>
                <a:gd name="connsiteY4" fmla="*/ 1068168 h 1220568"/>
                <a:gd name="connsiteX0" fmla="*/ 9321 w 1518402"/>
                <a:gd name="connsiteY0" fmla="*/ 1068168 h 1235874"/>
                <a:gd name="connsiteX1" fmla="*/ 1338002 w 1518402"/>
                <a:gd name="connsiteY1" fmla="*/ 0 h 1235874"/>
                <a:gd name="connsiteX2" fmla="*/ 1518402 w 1518402"/>
                <a:gd name="connsiteY2" fmla="*/ 0 h 1235874"/>
                <a:gd name="connsiteX3" fmla="*/ 0 w 1518402"/>
                <a:gd name="connsiteY3" fmla="*/ 1235874 h 1235874"/>
                <a:gd name="connsiteX4" fmla="*/ 9321 w 1518402"/>
                <a:gd name="connsiteY4" fmla="*/ 1068168 h 1235874"/>
                <a:gd name="connsiteX0" fmla="*/ 13 w 1520026"/>
                <a:gd name="connsiteY0" fmla="*/ 1079100 h 1235874"/>
                <a:gd name="connsiteX1" fmla="*/ 1339626 w 1520026"/>
                <a:gd name="connsiteY1" fmla="*/ 0 h 1235874"/>
                <a:gd name="connsiteX2" fmla="*/ 1520026 w 1520026"/>
                <a:gd name="connsiteY2" fmla="*/ 0 h 1235874"/>
                <a:gd name="connsiteX3" fmla="*/ 1624 w 1520026"/>
                <a:gd name="connsiteY3" fmla="*/ 1235874 h 1235874"/>
                <a:gd name="connsiteX4" fmla="*/ 13 w 1520026"/>
                <a:gd name="connsiteY4" fmla="*/ 1079100 h 1235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026" h="1235874">
                  <a:moveTo>
                    <a:pt x="13" y="1079100"/>
                  </a:moveTo>
                  <a:lnTo>
                    <a:pt x="1339626" y="0"/>
                  </a:lnTo>
                  <a:lnTo>
                    <a:pt x="1520026" y="0"/>
                  </a:lnTo>
                  <a:lnTo>
                    <a:pt x="1624" y="1235874"/>
                  </a:lnTo>
                  <a:cubicBezTo>
                    <a:pt x="1816" y="1185074"/>
                    <a:pt x="-179" y="1129900"/>
                    <a:pt x="13" y="107910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2" name="Parallelogram 13">
              <a:extLst>
                <a:ext uri="{FF2B5EF4-FFF2-40B4-BE49-F238E27FC236}">
                  <a16:creationId xmlns="" xmlns:a16="http://schemas.microsoft.com/office/drawing/2014/main" id="{1C7EFCCD-899E-314F-B860-AE1134F97761}"/>
                </a:ext>
              </a:extLst>
            </p:cNvPr>
            <p:cNvSpPr/>
            <p:nvPr/>
          </p:nvSpPr>
          <p:spPr>
            <a:xfrm flipH="1">
              <a:off x="5339828" y="1781124"/>
              <a:ext cx="1199913" cy="974325"/>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31381"/>
                <a:gd name="connsiteY0" fmla="*/ 1566643 h 1566643"/>
                <a:gd name="connsiteX1" fmla="*/ 1950981 w 2131381"/>
                <a:gd name="connsiteY1" fmla="*/ 0 h 1566643"/>
                <a:gd name="connsiteX2" fmla="*/ 2131381 w 2131381"/>
                <a:gd name="connsiteY2" fmla="*/ 0 h 1566643"/>
                <a:gd name="connsiteX3" fmla="*/ 942400 w 2131381"/>
                <a:gd name="connsiteY3" fmla="*/ 963393 h 1566643"/>
                <a:gd name="connsiteX4" fmla="*/ 0 w 2131381"/>
                <a:gd name="connsiteY4" fmla="*/ 1566643 h 1566643"/>
                <a:gd name="connsiteX0" fmla="*/ 0 w 1194756"/>
                <a:gd name="connsiteY0" fmla="*/ 823693 h 963393"/>
                <a:gd name="connsiteX1" fmla="*/ 1014356 w 1194756"/>
                <a:gd name="connsiteY1" fmla="*/ 0 h 963393"/>
                <a:gd name="connsiteX2" fmla="*/ 1194756 w 1194756"/>
                <a:gd name="connsiteY2" fmla="*/ 0 h 963393"/>
                <a:gd name="connsiteX3" fmla="*/ 5775 w 1194756"/>
                <a:gd name="connsiteY3" fmla="*/ 963393 h 963393"/>
                <a:gd name="connsiteX4" fmla="*/ 0 w 1194756"/>
                <a:gd name="connsiteY4" fmla="*/ 823693 h 963393"/>
                <a:gd name="connsiteX0" fmla="*/ 5157 w 1199913"/>
                <a:gd name="connsiteY0" fmla="*/ 823693 h 974325"/>
                <a:gd name="connsiteX1" fmla="*/ 1019513 w 1199913"/>
                <a:gd name="connsiteY1" fmla="*/ 0 h 974325"/>
                <a:gd name="connsiteX2" fmla="*/ 1199913 w 1199913"/>
                <a:gd name="connsiteY2" fmla="*/ 0 h 974325"/>
                <a:gd name="connsiteX3" fmla="*/ 0 w 1199913"/>
                <a:gd name="connsiteY3" fmla="*/ 974325 h 974325"/>
                <a:gd name="connsiteX4" fmla="*/ 5157 w 1199913"/>
                <a:gd name="connsiteY4" fmla="*/ 823693 h 974325"/>
                <a:gd name="connsiteX0" fmla="*/ 784 w 1199913"/>
                <a:gd name="connsiteY0" fmla="*/ 834625 h 974325"/>
                <a:gd name="connsiteX1" fmla="*/ 1019513 w 1199913"/>
                <a:gd name="connsiteY1" fmla="*/ 0 h 974325"/>
                <a:gd name="connsiteX2" fmla="*/ 1199913 w 1199913"/>
                <a:gd name="connsiteY2" fmla="*/ 0 h 974325"/>
                <a:gd name="connsiteX3" fmla="*/ 0 w 1199913"/>
                <a:gd name="connsiteY3" fmla="*/ 974325 h 974325"/>
                <a:gd name="connsiteX4" fmla="*/ 784 w 1199913"/>
                <a:gd name="connsiteY4" fmla="*/ 834625 h 97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913" h="974325">
                  <a:moveTo>
                    <a:pt x="784" y="834625"/>
                  </a:moveTo>
                  <a:lnTo>
                    <a:pt x="1019513" y="0"/>
                  </a:lnTo>
                  <a:lnTo>
                    <a:pt x="1199913" y="0"/>
                  </a:lnTo>
                  <a:lnTo>
                    <a:pt x="0" y="974325"/>
                  </a:lnTo>
                  <a:cubicBezTo>
                    <a:pt x="261" y="927758"/>
                    <a:pt x="523" y="881192"/>
                    <a:pt x="784" y="83462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3" name="Parallelogram 13">
              <a:extLst>
                <a:ext uri="{FF2B5EF4-FFF2-40B4-BE49-F238E27FC236}">
                  <a16:creationId xmlns="" xmlns:a16="http://schemas.microsoft.com/office/drawing/2014/main" id="{50D89D00-E034-8B46-92AA-C5A941B3A5BE}"/>
                </a:ext>
              </a:extLst>
            </p:cNvPr>
            <p:cNvSpPr/>
            <p:nvPr/>
          </p:nvSpPr>
          <p:spPr>
            <a:xfrm flipH="1">
              <a:off x="5666853" y="1781124"/>
              <a:ext cx="874867" cy="722302"/>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31381"/>
                <a:gd name="connsiteY0" fmla="*/ 1566643 h 1566643"/>
                <a:gd name="connsiteX1" fmla="*/ 1950981 w 2131381"/>
                <a:gd name="connsiteY1" fmla="*/ 0 h 1566643"/>
                <a:gd name="connsiteX2" fmla="*/ 2131381 w 2131381"/>
                <a:gd name="connsiteY2" fmla="*/ 0 h 1566643"/>
                <a:gd name="connsiteX3" fmla="*/ 1278950 w 2131381"/>
                <a:gd name="connsiteY3" fmla="*/ 696693 h 1566643"/>
                <a:gd name="connsiteX4" fmla="*/ 0 w 2131381"/>
                <a:gd name="connsiteY4" fmla="*/ 1566643 h 1566643"/>
                <a:gd name="connsiteX0" fmla="*/ 0 w 858206"/>
                <a:gd name="connsiteY0" fmla="*/ 553818 h 696693"/>
                <a:gd name="connsiteX1" fmla="*/ 677806 w 858206"/>
                <a:gd name="connsiteY1" fmla="*/ 0 h 696693"/>
                <a:gd name="connsiteX2" fmla="*/ 858206 w 858206"/>
                <a:gd name="connsiteY2" fmla="*/ 0 h 696693"/>
                <a:gd name="connsiteX3" fmla="*/ 5775 w 858206"/>
                <a:gd name="connsiteY3" fmla="*/ 696693 h 696693"/>
                <a:gd name="connsiteX4" fmla="*/ 0 w 858206"/>
                <a:gd name="connsiteY4" fmla="*/ 553818 h 696693"/>
                <a:gd name="connsiteX0" fmla="*/ 10100 w 868306"/>
                <a:gd name="connsiteY0" fmla="*/ 553818 h 715743"/>
                <a:gd name="connsiteX1" fmla="*/ 687906 w 868306"/>
                <a:gd name="connsiteY1" fmla="*/ 0 h 715743"/>
                <a:gd name="connsiteX2" fmla="*/ 868306 w 868306"/>
                <a:gd name="connsiteY2" fmla="*/ 0 h 715743"/>
                <a:gd name="connsiteX3" fmla="*/ 0 w 868306"/>
                <a:gd name="connsiteY3" fmla="*/ 715743 h 715743"/>
                <a:gd name="connsiteX4" fmla="*/ 10100 w 868306"/>
                <a:gd name="connsiteY4" fmla="*/ 553818 h 715743"/>
                <a:gd name="connsiteX0" fmla="*/ 0 w 873512"/>
                <a:gd name="connsiteY0" fmla="*/ 566937 h 715743"/>
                <a:gd name="connsiteX1" fmla="*/ 693112 w 873512"/>
                <a:gd name="connsiteY1" fmla="*/ 0 h 715743"/>
                <a:gd name="connsiteX2" fmla="*/ 873512 w 873512"/>
                <a:gd name="connsiteY2" fmla="*/ 0 h 715743"/>
                <a:gd name="connsiteX3" fmla="*/ 5206 w 873512"/>
                <a:gd name="connsiteY3" fmla="*/ 715743 h 715743"/>
                <a:gd name="connsiteX4" fmla="*/ 0 w 873512"/>
                <a:gd name="connsiteY4" fmla="*/ 566937 h 715743"/>
                <a:gd name="connsiteX0" fmla="*/ 1353 w 874865"/>
                <a:gd name="connsiteY0" fmla="*/ 566937 h 722302"/>
                <a:gd name="connsiteX1" fmla="*/ 694465 w 874865"/>
                <a:gd name="connsiteY1" fmla="*/ 0 h 722302"/>
                <a:gd name="connsiteX2" fmla="*/ 874865 w 874865"/>
                <a:gd name="connsiteY2" fmla="*/ 0 h 722302"/>
                <a:gd name="connsiteX3" fmla="*/ 0 w 874865"/>
                <a:gd name="connsiteY3" fmla="*/ 722302 h 722302"/>
                <a:gd name="connsiteX4" fmla="*/ 1353 w 874865"/>
                <a:gd name="connsiteY4" fmla="*/ 566937 h 722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865" h="722302">
                  <a:moveTo>
                    <a:pt x="1353" y="566937"/>
                  </a:moveTo>
                  <a:lnTo>
                    <a:pt x="694465" y="0"/>
                  </a:lnTo>
                  <a:lnTo>
                    <a:pt x="874865" y="0"/>
                  </a:lnTo>
                  <a:lnTo>
                    <a:pt x="0" y="722302"/>
                  </a:lnTo>
                  <a:lnTo>
                    <a:pt x="1353" y="56693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4" name="Parallelogram 13">
              <a:extLst>
                <a:ext uri="{FF2B5EF4-FFF2-40B4-BE49-F238E27FC236}">
                  <a16:creationId xmlns="" xmlns:a16="http://schemas.microsoft.com/office/drawing/2014/main" id="{CD4D1FDC-6CFB-304C-B8BE-3FA77169C222}"/>
                </a:ext>
              </a:extLst>
            </p:cNvPr>
            <p:cNvSpPr/>
            <p:nvPr/>
          </p:nvSpPr>
          <p:spPr>
            <a:xfrm flipH="1">
              <a:off x="5978003" y="1781124"/>
              <a:ext cx="560954" cy="446077"/>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31381"/>
                <a:gd name="connsiteY0" fmla="*/ 1566643 h 1566643"/>
                <a:gd name="connsiteX1" fmla="*/ 1950981 w 2131381"/>
                <a:gd name="connsiteY1" fmla="*/ 0 h 1566643"/>
                <a:gd name="connsiteX2" fmla="*/ 2131381 w 2131381"/>
                <a:gd name="connsiteY2" fmla="*/ 0 h 1566643"/>
                <a:gd name="connsiteX3" fmla="*/ 1577400 w 2131381"/>
                <a:gd name="connsiteY3" fmla="*/ 439518 h 1566643"/>
                <a:gd name="connsiteX4" fmla="*/ 0 w 2131381"/>
                <a:gd name="connsiteY4" fmla="*/ 1566643 h 1566643"/>
                <a:gd name="connsiteX0" fmla="*/ 0 w 556581"/>
                <a:gd name="connsiteY0" fmla="*/ 302993 h 439518"/>
                <a:gd name="connsiteX1" fmla="*/ 376181 w 556581"/>
                <a:gd name="connsiteY1" fmla="*/ 0 h 439518"/>
                <a:gd name="connsiteX2" fmla="*/ 556581 w 556581"/>
                <a:gd name="connsiteY2" fmla="*/ 0 h 439518"/>
                <a:gd name="connsiteX3" fmla="*/ 2600 w 556581"/>
                <a:gd name="connsiteY3" fmla="*/ 439518 h 439518"/>
                <a:gd name="connsiteX4" fmla="*/ 0 w 556581"/>
                <a:gd name="connsiteY4" fmla="*/ 302993 h 439518"/>
                <a:gd name="connsiteX0" fmla="*/ 0 w 556581"/>
                <a:gd name="connsiteY0" fmla="*/ 302993 h 439518"/>
                <a:gd name="connsiteX1" fmla="*/ 376181 w 556581"/>
                <a:gd name="connsiteY1" fmla="*/ 0 h 439518"/>
                <a:gd name="connsiteX2" fmla="*/ 556581 w 556581"/>
                <a:gd name="connsiteY2" fmla="*/ 0 h 439518"/>
                <a:gd name="connsiteX3" fmla="*/ 2600 w 556581"/>
                <a:gd name="connsiteY3" fmla="*/ 439518 h 439518"/>
                <a:gd name="connsiteX4" fmla="*/ 0 w 556581"/>
                <a:gd name="connsiteY4" fmla="*/ 302993 h 439518"/>
                <a:gd name="connsiteX0" fmla="*/ 8386 w 564967"/>
                <a:gd name="connsiteY0" fmla="*/ 302993 h 446077"/>
                <a:gd name="connsiteX1" fmla="*/ 384567 w 564967"/>
                <a:gd name="connsiteY1" fmla="*/ 0 h 446077"/>
                <a:gd name="connsiteX2" fmla="*/ 564967 w 564967"/>
                <a:gd name="connsiteY2" fmla="*/ 0 h 446077"/>
                <a:gd name="connsiteX3" fmla="*/ 53 w 564967"/>
                <a:gd name="connsiteY3" fmla="*/ 446077 h 446077"/>
                <a:gd name="connsiteX4" fmla="*/ 8386 w 564967"/>
                <a:gd name="connsiteY4" fmla="*/ 302993 h 446077"/>
                <a:gd name="connsiteX0" fmla="*/ 4050 w 565004"/>
                <a:gd name="connsiteY0" fmla="*/ 307366 h 446077"/>
                <a:gd name="connsiteX1" fmla="*/ 384604 w 565004"/>
                <a:gd name="connsiteY1" fmla="*/ 0 h 446077"/>
                <a:gd name="connsiteX2" fmla="*/ 565004 w 565004"/>
                <a:gd name="connsiteY2" fmla="*/ 0 h 446077"/>
                <a:gd name="connsiteX3" fmla="*/ 90 w 565004"/>
                <a:gd name="connsiteY3" fmla="*/ 446077 h 446077"/>
                <a:gd name="connsiteX4" fmla="*/ 4050 w 565004"/>
                <a:gd name="connsiteY4" fmla="*/ 307366 h 446077"/>
                <a:gd name="connsiteX0" fmla="*/ 0 w 560954"/>
                <a:gd name="connsiteY0" fmla="*/ 307366 h 446077"/>
                <a:gd name="connsiteX1" fmla="*/ 380554 w 560954"/>
                <a:gd name="connsiteY1" fmla="*/ 0 h 446077"/>
                <a:gd name="connsiteX2" fmla="*/ 560954 w 560954"/>
                <a:gd name="connsiteY2" fmla="*/ 0 h 446077"/>
                <a:gd name="connsiteX3" fmla="*/ 2600 w 560954"/>
                <a:gd name="connsiteY3" fmla="*/ 446077 h 446077"/>
                <a:gd name="connsiteX4" fmla="*/ 0 w 560954"/>
                <a:gd name="connsiteY4" fmla="*/ 307366 h 446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954" h="446077">
                  <a:moveTo>
                    <a:pt x="0" y="307366"/>
                  </a:moveTo>
                  <a:lnTo>
                    <a:pt x="380554" y="0"/>
                  </a:lnTo>
                  <a:lnTo>
                    <a:pt x="560954" y="0"/>
                  </a:lnTo>
                  <a:lnTo>
                    <a:pt x="2600" y="446077"/>
                  </a:lnTo>
                  <a:cubicBezTo>
                    <a:pt x="1733" y="400569"/>
                    <a:pt x="867" y="308424"/>
                    <a:pt x="0" y="30736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5" name="Parallelogram 13">
              <a:extLst>
                <a:ext uri="{FF2B5EF4-FFF2-40B4-BE49-F238E27FC236}">
                  <a16:creationId xmlns="" xmlns:a16="http://schemas.microsoft.com/office/drawing/2014/main" id="{ECC07C1A-6E26-1440-AF81-EA9074B9CCEA}"/>
                </a:ext>
              </a:extLst>
            </p:cNvPr>
            <p:cNvSpPr/>
            <p:nvPr/>
          </p:nvSpPr>
          <p:spPr>
            <a:xfrm flipH="1">
              <a:off x="6289153" y="1781124"/>
              <a:ext cx="252356" cy="201393"/>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31381"/>
                <a:gd name="connsiteY0" fmla="*/ 1566643 h 1566643"/>
                <a:gd name="connsiteX1" fmla="*/ 1950981 w 2131381"/>
                <a:gd name="connsiteY1" fmla="*/ 0 h 1566643"/>
                <a:gd name="connsiteX2" fmla="*/ 2131381 w 2131381"/>
                <a:gd name="connsiteY2" fmla="*/ 0 h 1566643"/>
                <a:gd name="connsiteX3" fmla="*/ 1879025 w 2131381"/>
                <a:gd name="connsiteY3" fmla="*/ 201393 h 1566643"/>
                <a:gd name="connsiteX4" fmla="*/ 0 w 2131381"/>
                <a:gd name="connsiteY4" fmla="*/ 1566643 h 1566643"/>
                <a:gd name="connsiteX0" fmla="*/ 3750 w 252356"/>
                <a:gd name="connsiteY0" fmla="*/ 45818 h 201393"/>
                <a:gd name="connsiteX1" fmla="*/ 71956 w 252356"/>
                <a:gd name="connsiteY1" fmla="*/ 0 h 201393"/>
                <a:gd name="connsiteX2" fmla="*/ 252356 w 252356"/>
                <a:gd name="connsiteY2" fmla="*/ 0 h 201393"/>
                <a:gd name="connsiteX3" fmla="*/ 0 w 252356"/>
                <a:gd name="connsiteY3" fmla="*/ 201393 h 201393"/>
                <a:gd name="connsiteX4" fmla="*/ 3750 w 252356"/>
                <a:gd name="connsiteY4" fmla="*/ 45818 h 201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56" h="201393">
                  <a:moveTo>
                    <a:pt x="3750" y="45818"/>
                  </a:moveTo>
                  <a:lnTo>
                    <a:pt x="71956" y="0"/>
                  </a:lnTo>
                  <a:lnTo>
                    <a:pt x="252356" y="0"/>
                  </a:lnTo>
                  <a:lnTo>
                    <a:pt x="0" y="201393"/>
                  </a:lnTo>
                  <a:lnTo>
                    <a:pt x="3750" y="4581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6" name="Text Placeholder 2">
            <a:extLst>
              <a:ext uri="{FF2B5EF4-FFF2-40B4-BE49-F238E27FC236}">
                <a16:creationId xmlns="" xmlns:a16="http://schemas.microsoft.com/office/drawing/2014/main" id="{0F373AA4-45DE-E94C-8C65-0A6C0536C286}"/>
              </a:ext>
            </a:extLst>
          </p:cNvPr>
          <p:cNvSpPr>
            <a:spLocks noGrp="1"/>
          </p:cNvSpPr>
          <p:nvPr>
            <p:ph type="body" idx="16"/>
          </p:nvPr>
        </p:nvSpPr>
        <p:spPr>
          <a:xfrm>
            <a:off x="4920793" y="3282439"/>
            <a:ext cx="3089982" cy="283388"/>
          </a:xfrm>
        </p:spPr>
        <p:txBody>
          <a:bodyPr lIns="0" tIns="0" rIns="0" bIns="0" anchor="b" anchorCtr="0"/>
          <a:lstStyle>
            <a:lvl1pPr marL="0" indent="0">
              <a:buNone/>
              <a:defRPr sz="1200" b="1" i="1" cap="none"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7" name="Content Placeholder 2">
            <a:extLst>
              <a:ext uri="{FF2B5EF4-FFF2-40B4-BE49-F238E27FC236}">
                <a16:creationId xmlns="" xmlns:a16="http://schemas.microsoft.com/office/drawing/2014/main" id="{62F01290-B8C9-5B4E-A6B9-D1F237057B6F}"/>
              </a:ext>
            </a:extLst>
          </p:cNvPr>
          <p:cNvSpPr>
            <a:spLocks noGrp="1"/>
          </p:cNvSpPr>
          <p:nvPr>
            <p:ph idx="17"/>
          </p:nvPr>
        </p:nvSpPr>
        <p:spPr>
          <a:xfrm>
            <a:off x="4921374" y="3671252"/>
            <a:ext cx="3100837" cy="1431680"/>
          </a:xfrm>
        </p:spPr>
        <p:txBody>
          <a:bodyPr wrap="square" lIns="0" tIns="0" rIns="0" bIns="0" anchor="t" anchorCtr="0">
            <a:noAutofit/>
          </a:bodyPr>
          <a:lstStyle>
            <a:lvl1pPr marL="0" indent="0">
              <a:buFontTx/>
              <a:buNone/>
              <a:defRPr sz="1200" b="0" i="0" cap="none" baseline="0">
                <a:solidFill>
                  <a:schemeClr val="accent3"/>
                </a:solidFill>
              </a:defRPr>
            </a:lvl1pPr>
            <a:lvl2pPr marL="514350" indent="-171450">
              <a:buClr>
                <a:schemeClr val="accent2"/>
              </a:buClr>
              <a:buFont typeface="Wingdings" pitchFamily="2" charset="2"/>
              <a:buChar char="§"/>
              <a:defRPr sz="1200" b="0" i="0"/>
            </a:lvl2pPr>
            <a:lvl3pPr>
              <a:buClr>
                <a:schemeClr val="accent4"/>
              </a:buClr>
              <a:defRPr sz="1200" b="0" i="0"/>
            </a:lvl3pPr>
            <a:lvl4pPr>
              <a:defRPr sz="1200" b="0" i="0"/>
            </a:lvl4pPr>
            <a:lvl5pPr>
              <a:defRPr sz="12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8" name="Picture Placeholder 3">
            <a:extLst>
              <a:ext uri="{FF2B5EF4-FFF2-40B4-BE49-F238E27FC236}">
                <a16:creationId xmlns="" xmlns:a16="http://schemas.microsoft.com/office/drawing/2014/main" id="{0FEEDD31-A607-684F-B7F6-1C507506F79E}"/>
              </a:ext>
            </a:extLst>
          </p:cNvPr>
          <p:cNvSpPr>
            <a:spLocks noGrp="1"/>
          </p:cNvSpPr>
          <p:nvPr>
            <p:ph type="pic" sz="quarter" idx="18"/>
          </p:nvPr>
        </p:nvSpPr>
        <p:spPr>
          <a:xfrm>
            <a:off x="4920792" y="1375080"/>
            <a:ext cx="3089982" cy="1781175"/>
          </a:xfrm>
        </p:spPr>
        <p:txBody>
          <a:bodyPr/>
          <a:lstStyle/>
          <a:p>
            <a:r>
              <a:rPr lang="en-US"/>
              <a:t>Click icon to add picture</a:t>
            </a:r>
          </a:p>
        </p:txBody>
      </p:sp>
      <p:sp>
        <p:nvSpPr>
          <p:cNvPr id="27" name="Slide Number Placeholder 5">
            <a:extLst>
              <a:ext uri="{FF2B5EF4-FFF2-40B4-BE49-F238E27FC236}">
                <a16:creationId xmlns="" xmlns:a16="http://schemas.microsoft.com/office/drawing/2014/main" id="{EA770598-D6BF-6443-9F5D-32B691D70FCB}"/>
              </a:ext>
            </a:extLst>
          </p:cNvPr>
          <p:cNvSpPr txBox="1">
            <a:spLocks/>
          </p:cNvSpPr>
          <p:nvPr userDrawn="1"/>
        </p:nvSpPr>
        <p:spPr>
          <a:xfrm>
            <a:off x="8677642" y="5413097"/>
            <a:ext cx="376317" cy="28117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9460B0C-4120-E040-AC75-5D0AD8891616}" type="slidenum">
              <a:rPr lang="en-US" sz="1000" smtClean="0">
                <a:solidFill>
                  <a:schemeClr val="bg1"/>
                </a:solidFill>
              </a:rPr>
              <a:pPr algn="r"/>
              <a:t>‹#›</a:t>
            </a:fld>
            <a:endParaRPr lang="en-US" sz="1000" dirty="0">
              <a:solidFill>
                <a:schemeClr val="bg1"/>
              </a:solidFill>
            </a:endParaRPr>
          </a:p>
        </p:txBody>
      </p:sp>
      <p:sp>
        <p:nvSpPr>
          <p:cNvPr id="30" name="Title 1">
            <a:extLst>
              <a:ext uri="{FF2B5EF4-FFF2-40B4-BE49-F238E27FC236}">
                <a16:creationId xmlns="" xmlns:a16="http://schemas.microsoft.com/office/drawing/2014/main" id="{2531E10A-3058-2944-A5D4-07F59A25E92B}"/>
              </a:ext>
            </a:extLst>
          </p:cNvPr>
          <p:cNvSpPr>
            <a:spLocks noGrp="1"/>
          </p:cNvSpPr>
          <p:nvPr>
            <p:ph type="title"/>
          </p:nvPr>
        </p:nvSpPr>
        <p:spPr>
          <a:xfrm>
            <a:off x="457200" y="399543"/>
            <a:ext cx="6735452" cy="332399"/>
          </a:xfrm>
          <a:prstGeom prst="rect">
            <a:avLst/>
          </a:prstGeom>
        </p:spPr>
        <p:txBody>
          <a:bodyPr/>
          <a:lstStyle/>
          <a:p>
            <a:r>
              <a:rPr lang="en-US"/>
              <a:t>Click to edit Master title style</a:t>
            </a:r>
            <a:endParaRPr lang="en-US" dirty="0"/>
          </a:p>
        </p:txBody>
      </p:sp>
      <p:sp>
        <p:nvSpPr>
          <p:cNvPr id="31" name="Text Placeholder 9">
            <a:extLst>
              <a:ext uri="{FF2B5EF4-FFF2-40B4-BE49-F238E27FC236}">
                <a16:creationId xmlns="" xmlns:a16="http://schemas.microsoft.com/office/drawing/2014/main" id="{CB9483E1-ED7D-CC4F-BF90-FADCB94CC34B}"/>
              </a:ext>
            </a:extLst>
          </p:cNvPr>
          <p:cNvSpPr>
            <a:spLocks noGrp="1"/>
          </p:cNvSpPr>
          <p:nvPr>
            <p:ph type="body" sz="quarter" idx="13" hasCustomPrompt="1"/>
          </p:nvPr>
        </p:nvSpPr>
        <p:spPr>
          <a:xfrm>
            <a:off x="457200" y="217626"/>
            <a:ext cx="3930650" cy="138499"/>
          </a:xfrm>
        </p:spPr>
        <p:txBody>
          <a:bodyPr lIns="0" tIns="0" rIns="0" bIns="0">
            <a:spAutoFit/>
          </a:bodyPr>
          <a:lstStyle>
            <a:lvl1pPr marL="0" indent="0">
              <a:buFontTx/>
              <a:buNone/>
              <a:defRPr sz="1000" b="1" i="0" kern="2000" cap="all" spc="200" baseline="0">
                <a:solidFill>
                  <a:srgbClr val="0070C0"/>
                </a:solidFill>
              </a:defRPr>
            </a:lvl1pPr>
            <a:lvl2pPr>
              <a:defRPr sz="800" b="1" kern="2000" cap="all" spc="200" baseline="0">
                <a:solidFill>
                  <a:srgbClr val="0070C0"/>
                </a:solidFill>
              </a:defRPr>
            </a:lvl2pPr>
            <a:lvl3pPr>
              <a:defRPr sz="800" b="1" kern="2000" cap="all" spc="200" baseline="0">
                <a:solidFill>
                  <a:srgbClr val="0070C0"/>
                </a:solidFill>
              </a:defRPr>
            </a:lvl3pPr>
            <a:lvl4pPr marL="1028700" indent="0">
              <a:buNone/>
              <a:defRPr sz="800" b="1" kern="2000" cap="all" spc="200" baseline="0">
                <a:solidFill>
                  <a:srgbClr val="0070C0"/>
                </a:solidFill>
              </a:defRPr>
            </a:lvl4pPr>
            <a:lvl5pPr>
              <a:defRPr sz="800" b="1" kern="2000" cap="all" spc="200" baseline="0">
                <a:solidFill>
                  <a:srgbClr val="0070C0"/>
                </a:solidFill>
              </a:defRPr>
            </a:lvl5pPr>
          </a:lstStyle>
          <a:p>
            <a:pPr lvl="0"/>
            <a:r>
              <a:rPr lang="en-US" dirty="0"/>
              <a:t>Click to edit INTRO TITLE</a:t>
            </a:r>
          </a:p>
        </p:txBody>
      </p:sp>
      <p:sp>
        <p:nvSpPr>
          <p:cNvPr id="32" name="Footer Placeholder 4">
            <a:extLst>
              <a:ext uri="{FF2B5EF4-FFF2-40B4-BE49-F238E27FC236}">
                <a16:creationId xmlns="" xmlns:a16="http://schemas.microsoft.com/office/drawing/2014/main" id="{2A6E028C-9C2C-BE42-941B-86A814421E46}"/>
              </a:ext>
            </a:extLst>
          </p:cNvPr>
          <p:cNvSpPr>
            <a:spLocks noGrp="1"/>
          </p:cNvSpPr>
          <p:nvPr>
            <p:ph type="ftr" sz="quarter" idx="11"/>
          </p:nvPr>
        </p:nvSpPr>
        <p:spPr>
          <a:xfrm>
            <a:off x="2853876" y="5841750"/>
            <a:ext cx="3086100" cy="218062"/>
          </a:xfrm>
          <a:prstGeom prst="rect">
            <a:avLst/>
          </a:prstGeom>
        </p:spPr>
        <p:txBody>
          <a:bodyPr/>
          <a:lstStyle/>
          <a:p>
            <a:endParaRPr lang="en-US"/>
          </a:p>
        </p:txBody>
      </p:sp>
      <p:sp>
        <p:nvSpPr>
          <p:cNvPr id="33" name="Date Placeholder 3">
            <a:extLst>
              <a:ext uri="{FF2B5EF4-FFF2-40B4-BE49-F238E27FC236}">
                <a16:creationId xmlns="" xmlns:a16="http://schemas.microsoft.com/office/drawing/2014/main" id="{B6840160-E920-E44E-A3E2-F2908AC494D5}"/>
              </a:ext>
            </a:extLst>
          </p:cNvPr>
          <p:cNvSpPr txBox="1">
            <a:spLocks/>
          </p:cNvSpPr>
          <p:nvPr userDrawn="1"/>
        </p:nvSpPr>
        <p:spPr>
          <a:xfrm>
            <a:off x="5215022" y="5280003"/>
            <a:ext cx="2057400" cy="121453"/>
          </a:xfrm>
          <a:prstGeom prst="rect">
            <a:avLst/>
          </a:prstGeom>
        </p:spPr>
        <p:txBody>
          <a:bodyPr vert="horz" lIns="0" tIns="0" rIns="0" bIns="0" rtlCol="0" anchor="ctr"/>
          <a:lstStyle>
            <a:defPPr>
              <a:defRPr lang="en-US"/>
            </a:defPPr>
            <a:lvl1pPr marL="0" algn="r" defTabSz="457200" rtl="0" eaLnBrk="1" latinLnBrk="0" hangingPunct="1">
              <a:defRPr sz="700" kern="1200">
                <a:solidFill>
                  <a:schemeClr val="accent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CAB16CD-BDA2-F444-AA19-22D7F7045D07}" type="datetime1">
              <a:rPr lang="en-US" smtClean="0"/>
              <a:pPr/>
              <a:t>1/8/2020</a:t>
            </a:fld>
            <a:endParaRPr lang="en-US"/>
          </a:p>
        </p:txBody>
      </p:sp>
    </p:spTree>
    <p:extLst>
      <p:ext uri="{BB962C8B-B14F-4D97-AF65-F5344CB8AC3E}">
        <p14:creationId xmlns:p14="http://schemas.microsoft.com/office/powerpoint/2010/main" val="1924120149"/>
      </p:ext>
    </p:extLst>
  </p:cSld>
  <p:clrMapOvr>
    <a:masterClrMapping/>
  </p:clrMapOvr>
  <p:extLst>
    <p:ext uri="{DCECCB84-F9BA-43D5-87BE-67443E8EF086}">
      <p15:sldGuideLst xmlns:p15="http://schemas.microsoft.com/office/powerpoint/2012/main">
        <p15:guide id="1" orient="horz" pos="50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67531"/>
            <a:ext cx="7886700" cy="332399"/>
          </a:xfrm>
          <a:prstGeom prst="rect">
            <a:avLst/>
          </a:prstGeom>
        </p:spPr>
        <p:txBody>
          <a:bodyPr vert="horz" lIns="0" tIns="0" rIns="0" bIns="0" rtlCol="0" anchor="t" anchorCtr="0">
            <a:spAutoFit/>
          </a:bodyPr>
          <a:lstStyle/>
          <a:p>
            <a:r>
              <a:rPr lang="en-US"/>
              <a:t>Click to edit Master title style</a:t>
            </a:r>
            <a:endParaRPr lang="en-US" dirty="0"/>
          </a:p>
        </p:txBody>
      </p:sp>
      <p:sp>
        <p:nvSpPr>
          <p:cNvPr id="3" name="Text Placeholder 2"/>
          <p:cNvSpPr>
            <a:spLocks noGrp="1"/>
          </p:cNvSpPr>
          <p:nvPr>
            <p:ph type="body" idx="1"/>
          </p:nvPr>
        </p:nvSpPr>
        <p:spPr>
          <a:xfrm>
            <a:off x="457200" y="1514148"/>
            <a:ext cx="7886700" cy="3249876"/>
          </a:xfrm>
          <a:prstGeom prst="rect">
            <a:avLst/>
          </a:prstGeom>
        </p:spPr>
        <p:txBody>
          <a:bodyPr vert="horz" lIns="0" tIns="0" rIns="0" bIns="0" rtlCol="0">
            <a:normAutofit/>
          </a:bodyPr>
          <a:lstStyle/>
          <a:p>
            <a:pPr lvl="1"/>
            <a:r>
              <a:rPr lang="en-US" dirty="0" err="1"/>
              <a:t>safsdafda</a:t>
            </a:r>
            <a:endParaRPr lang="en-US" dirty="0"/>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215022" y="5280003"/>
            <a:ext cx="2057400" cy="121453"/>
          </a:xfrm>
          <a:prstGeom prst="rect">
            <a:avLst/>
          </a:prstGeom>
        </p:spPr>
        <p:txBody>
          <a:bodyPr vert="horz" lIns="0" tIns="0" rIns="0" bIns="0" rtlCol="0" anchor="ctr"/>
          <a:lstStyle>
            <a:lvl1pPr algn="r">
              <a:defRPr sz="700">
                <a:solidFill>
                  <a:schemeClr val="accent3"/>
                </a:solidFill>
              </a:defRPr>
            </a:lvl1pPr>
          </a:lstStyle>
          <a:p>
            <a:fld id="{758BB775-D52B-954C-B358-F0B2E7C4A002}" type="datetime1">
              <a:rPr lang="en-US" smtClean="0"/>
              <a:pPr/>
              <a:t>1/8/2020</a:t>
            </a:fld>
            <a:endParaRPr lang="en-US" dirty="0"/>
          </a:p>
        </p:txBody>
      </p:sp>
      <p:sp>
        <p:nvSpPr>
          <p:cNvPr id="5" name="Footer Placeholder 4"/>
          <p:cNvSpPr>
            <a:spLocks noGrp="1"/>
          </p:cNvSpPr>
          <p:nvPr>
            <p:ph type="ftr" sz="quarter" idx="3"/>
          </p:nvPr>
        </p:nvSpPr>
        <p:spPr>
          <a:xfrm>
            <a:off x="2857500" y="5859791"/>
            <a:ext cx="3086100" cy="218062"/>
          </a:xfrm>
          <a:prstGeom prst="rect">
            <a:avLst/>
          </a:prstGeom>
        </p:spPr>
        <p:txBody>
          <a:bodyPr vert="horz" lIns="0" tIns="0" rIns="0" bIns="0" rtlCol="0" anchor="ctr"/>
          <a:lstStyle>
            <a:lvl1pPr algn="l">
              <a:defRPr sz="800" spc="100"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15522" y="5842530"/>
            <a:ext cx="338437" cy="281178"/>
          </a:xfrm>
          <a:prstGeom prst="rect">
            <a:avLst/>
          </a:prstGeom>
        </p:spPr>
        <p:txBody>
          <a:bodyPr vert="horz" lIns="0" tIns="0" rIns="0" bIns="0" rtlCol="0" anchor="ctr"/>
          <a:lstStyle>
            <a:lvl1pPr algn="r">
              <a:defRPr sz="1000" b="1">
                <a:solidFill>
                  <a:schemeClr val="bg1"/>
                </a:solidFill>
              </a:defRPr>
            </a:lvl1pPr>
          </a:lstStyle>
          <a:p>
            <a:fld id="{69460B0C-4120-E040-AC75-5D0AD8891616}" type="slidenum">
              <a:rPr lang="en-US" smtClean="0"/>
              <a:pPr/>
              <a:t>‹#›</a:t>
            </a:fld>
            <a:endParaRPr lang="en-US" dirty="0"/>
          </a:p>
        </p:txBody>
      </p:sp>
      <p:grpSp>
        <p:nvGrpSpPr>
          <p:cNvPr id="7" name="Group 6">
            <a:extLst>
              <a:ext uri="{FF2B5EF4-FFF2-40B4-BE49-F238E27FC236}">
                <a16:creationId xmlns="" xmlns:a16="http://schemas.microsoft.com/office/drawing/2014/main" id="{6CC4A85B-C2BA-B848-8FF8-A7BD47B7DC56}"/>
              </a:ext>
            </a:extLst>
          </p:cNvPr>
          <p:cNvGrpSpPr/>
          <p:nvPr userDrawn="1"/>
        </p:nvGrpSpPr>
        <p:grpSpPr>
          <a:xfrm>
            <a:off x="8601200" y="0"/>
            <a:ext cx="542800" cy="571363"/>
            <a:chOff x="5019153" y="1781124"/>
            <a:chExt cx="1522567" cy="1235874"/>
          </a:xfrm>
          <a:solidFill>
            <a:srgbClr val="CFD3D3">
              <a:alpha val="50000"/>
            </a:srgbClr>
          </a:solidFill>
        </p:grpSpPr>
        <p:sp>
          <p:nvSpPr>
            <p:cNvPr id="8" name="Parallelogram 13">
              <a:extLst>
                <a:ext uri="{FF2B5EF4-FFF2-40B4-BE49-F238E27FC236}">
                  <a16:creationId xmlns="" xmlns:a16="http://schemas.microsoft.com/office/drawing/2014/main" id="{418F6B29-17A5-F84C-BE9C-EEA6225F0104}"/>
                </a:ext>
              </a:extLst>
            </p:cNvPr>
            <p:cNvSpPr/>
            <p:nvPr/>
          </p:nvSpPr>
          <p:spPr>
            <a:xfrm flipH="1">
              <a:off x="5019153" y="1781124"/>
              <a:ext cx="1520026" cy="1235874"/>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31381"/>
                <a:gd name="connsiteY0" fmla="*/ 1566643 h 1566643"/>
                <a:gd name="connsiteX1" fmla="*/ 1950981 w 2131381"/>
                <a:gd name="connsiteY1" fmla="*/ 0 h 1566643"/>
                <a:gd name="connsiteX2" fmla="*/ 2131381 w 2131381"/>
                <a:gd name="connsiteY2" fmla="*/ 0 h 1566643"/>
                <a:gd name="connsiteX3" fmla="*/ 621725 w 2131381"/>
                <a:gd name="connsiteY3" fmla="*/ 1220568 h 1566643"/>
                <a:gd name="connsiteX4" fmla="*/ 0 w 2131381"/>
                <a:gd name="connsiteY4" fmla="*/ 1566643 h 1566643"/>
                <a:gd name="connsiteX0" fmla="*/ 575 w 1509656"/>
                <a:gd name="connsiteY0" fmla="*/ 1068168 h 1220568"/>
                <a:gd name="connsiteX1" fmla="*/ 1329256 w 1509656"/>
                <a:gd name="connsiteY1" fmla="*/ 0 h 1220568"/>
                <a:gd name="connsiteX2" fmla="*/ 1509656 w 1509656"/>
                <a:gd name="connsiteY2" fmla="*/ 0 h 1220568"/>
                <a:gd name="connsiteX3" fmla="*/ 0 w 1509656"/>
                <a:gd name="connsiteY3" fmla="*/ 1220568 h 1220568"/>
                <a:gd name="connsiteX4" fmla="*/ 575 w 1509656"/>
                <a:gd name="connsiteY4" fmla="*/ 1068168 h 1220568"/>
                <a:gd name="connsiteX0" fmla="*/ 9321 w 1518402"/>
                <a:gd name="connsiteY0" fmla="*/ 1068168 h 1235874"/>
                <a:gd name="connsiteX1" fmla="*/ 1338002 w 1518402"/>
                <a:gd name="connsiteY1" fmla="*/ 0 h 1235874"/>
                <a:gd name="connsiteX2" fmla="*/ 1518402 w 1518402"/>
                <a:gd name="connsiteY2" fmla="*/ 0 h 1235874"/>
                <a:gd name="connsiteX3" fmla="*/ 0 w 1518402"/>
                <a:gd name="connsiteY3" fmla="*/ 1235874 h 1235874"/>
                <a:gd name="connsiteX4" fmla="*/ 9321 w 1518402"/>
                <a:gd name="connsiteY4" fmla="*/ 1068168 h 1235874"/>
                <a:gd name="connsiteX0" fmla="*/ 13 w 1520026"/>
                <a:gd name="connsiteY0" fmla="*/ 1079100 h 1235874"/>
                <a:gd name="connsiteX1" fmla="*/ 1339626 w 1520026"/>
                <a:gd name="connsiteY1" fmla="*/ 0 h 1235874"/>
                <a:gd name="connsiteX2" fmla="*/ 1520026 w 1520026"/>
                <a:gd name="connsiteY2" fmla="*/ 0 h 1235874"/>
                <a:gd name="connsiteX3" fmla="*/ 1624 w 1520026"/>
                <a:gd name="connsiteY3" fmla="*/ 1235874 h 1235874"/>
                <a:gd name="connsiteX4" fmla="*/ 13 w 1520026"/>
                <a:gd name="connsiteY4" fmla="*/ 1079100 h 1235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026" h="1235874">
                  <a:moveTo>
                    <a:pt x="13" y="1079100"/>
                  </a:moveTo>
                  <a:lnTo>
                    <a:pt x="1339626" y="0"/>
                  </a:lnTo>
                  <a:lnTo>
                    <a:pt x="1520026" y="0"/>
                  </a:lnTo>
                  <a:lnTo>
                    <a:pt x="1624" y="1235874"/>
                  </a:lnTo>
                  <a:cubicBezTo>
                    <a:pt x="1816" y="1185074"/>
                    <a:pt x="-179" y="1129900"/>
                    <a:pt x="13" y="107910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9" name="Parallelogram 13">
              <a:extLst>
                <a:ext uri="{FF2B5EF4-FFF2-40B4-BE49-F238E27FC236}">
                  <a16:creationId xmlns="" xmlns:a16="http://schemas.microsoft.com/office/drawing/2014/main" id="{1725C971-80CC-8B4C-8A9C-2DB7C9AB29AD}"/>
                </a:ext>
              </a:extLst>
            </p:cNvPr>
            <p:cNvSpPr/>
            <p:nvPr/>
          </p:nvSpPr>
          <p:spPr>
            <a:xfrm flipH="1">
              <a:off x="5339828" y="1781124"/>
              <a:ext cx="1199913" cy="974325"/>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31381"/>
                <a:gd name="connsiteY0" fmla="*/ 1566643 h 1566643"/>
                <a:gd name="connsiteX1" fmla="*/ 1950981 w 2131381"/>
                <a:gd name="connsiteY1" fmla="*/ 0 h 1566643"/>
                <a:gd name="connsiteX2" fmla="*/ 2131381 w 2131381"/>
                <a:gd name="connsiteY2" fmla="*/ 0 h 1566643"/>
                <a:gd name="connsiteX3" fmla="*/ 942400 w 2131381"/>
                <a:gd name="connsiteY3" fmla="*/ 963393 h 1566643"/>
                <a:gd name="connsiteX4" fmla="*/ 0 w 2131381"/>
                <a:gd name="connsiteY4" fmla="*/ 1566643 h 1566643"/>
                <a:gd name="connsiteX0" fmla="*/ 0 w 1194756"/>
                <a:gd name="connsiteY0" fmla="*/ 823693 h 963393"/>
                <a:gd name="connsiteX1" fmla="*/ 1014356 w 1194756"/>
                <a:gd name="connsiteY1" fmla="*/ 0 h 963393"/>
                <a:gd name="connsiteX2" fmla="*/ 1194756 w 1194756"/>
                <a:gd name="connsiteY2" fmla="*/ 0 h 963393"/>
                <a:gd name="connsiteX3" fmla="*/ 5775 w 1194756"/>
                <a:gd name="connsiteY3" fmla="*/ 963393 h 963393"/>
                <a:gd name="connsiteX4" fmla="*/ 0 w 1194756"/>
                <a:gd name="connsiteY4" fmla="*/ 823693 h 963393"/>
                <a:gd name="connsiteX0" fmla="*/ 5157 w 1199913"/>
                <a:gd name="connsiteY0" fmla="*/ 823693 h 974325"/>
                <a:gd name="connsiteX1" fmla="*/ 1019513 w 1199913"/>
                <a:gd name="connsiteY1" fmla="*/ 0 h 974325"/>
                <a:gd name="connsiteX2" fmla="*/ 1199913 w 1199913"/>
                <a:gd name="connsiteY2" fmla="*/ 0 h 974325"/>
                <a:gd name="connsiteX3" fmla="*/ 0 w 1199913"/>
                <a:gd name="connsiteY3" fmla="*/ 974325 h 974325"/>
                <a:gd name="connsiteX4" fmla="*/ 5157 w 1199913"/>
                <a:gd name="connsiteY4" fmla="*/ 823693 h 974325"/>
                <a:gd name="connsiteX0" fmla="*/ 784 w 1199913"/>
                <a:gd name="connsiteY0" fmla="*/ 834625 h 974325"/>
                <a:gd name="connsiteX1" fmla="*/ 1019513 w 1199913"/>
                <a:gd name="connsiteY1" fmla="*/ 0 h 974325"/>
                <a:gd name="connsiteX2" fmla="*/ 1199913 w 1199913"/>
                <a:gd name="connsiteY2" fmla="*/ 0 h 974325"/>
                <a:gd name="connsiteX3" fmla="*/ 0 w 1199913"/>
                <a:gd name="connsiteY3" fmla="*/ 974325 h 974325"/>
                <a:gd name="connsiteX4" fmla="*/ 784 w 1199913"/>
                <a:gd name="connsiteY4" fmla="*/ 834625 h 97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913" h="974325">
                  <a:moveTo>
                    <a:pt x="784" y="834625"/>
                  </a:moveTo>
                  <a:lnTo>
                    <a:pt x="1019513" y="0"/>
                  </a:lnTo>
                  <a:lnTo>
                    <a:pt x="1199913" y="0"/>
                  </a:lnTo>
                  <a:lnTo>
                    <a:pt x="0" y="974325"/>
                  </a:lnTo>
                  <a:cubicBezTo>
                    <a:pt x="261" y="927758"/>
                    <a:pt x="523" y="881192"/>
                    <a:pt x="784" y="83462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 name="Parallelogram 13">
              <a:extLst>
                <a:ext uri="{FF2B5EF4-FFF2-40B4-BE49-F238E27FC236}">
                  <a16:creationId xmlns="" xmlns:a16="http://schemas.microsoft.com/office/drawing/2014/main" id="{80C9F39E-2F72-F247-96DD-3FD0B862E262}"/>
                </a:ext>
              </a:extLst>
            </p:cNvPr>
            <p:cNvSpPr/>
            <p:nvPr/>
          </p:nvSpPr>
          <p:spPr>
            <a:xfrm flipH="1">
              <a:off x="5666853" y="1781124"/>
              <a:ext cx="874867" cy="722302"/>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31381"/>
                <a:gd name="connsiteY0" fmla="*/ 1566643 h 1566643"/>
                <a:gd name="connsiteX1" fmla="*/ 1950981 w 2131381"/>
                <a:gd name="connsiteY1" fmla="*/ 0 h 1566643"/>
                <a:gd name="connsiteX2" fmla="*/ 2131381 w 2131381"/>
                <a:gd name="connsiteY2" fmla="*/ 0 h 1566643"/>
                <a:gd name="connsiteX3" fmla="*/ 1278950 w 2131381"/>
                <a:gd name="connsiteY3" fmla="*/ 696693 h 1566643"/>
                <a:gd name="connsiteX4" fmla="*/ 0 w 2131381"/>
                <a:gd name="connsiteY4" fmla="*/ 1566643 h 1566643"/>
                <a:gd name="connsiteX0" fmla="*/ 0 w 858206"/>
                <a:gd name="connsiteY0" fmla="*/ 553818 h 696693"/>
                <a:gd name="connsiteX1" fmla="*/ 677806 w 858206"/>
                <a:gd name="connsiteY1" fmla="*/ 0 h 696693"/>
                <a:gd name="connsiteX2" fmla="*/ 858206 w 858206"/>
                <a:gd name="connsiteY2" fmla="*/ 0 h 696693"/>
                <a:gd name="connsiteX3" fmla="*/ 5775 w 858206"/>
                <a:gd name="connsiteY3" fmla="*/ 696693 h 696693"/>
                <a:gd name="connsiteX4" fmla="*/ 0 w 858206"/>
                <a:gd name="connsiteY4" fmla="*/ 553818 h 696693"/>
                <a:gd name="connsiteX0" fmla="*/ 10100 w 868306"/>
                <a:gd name="connsiteY0" fmla="*/ 553818 h 715743"/>
                <a:gd name="connsiteX1" fmla="*/ 687906 w 868306"/>
                <a:gd name="connsiteY1" fmla="*/ 0 h 715743"/>
                <a:gd name="connsiteX2" fmla="*/ 868306 w 868306"/>
                <a:gd name="connsiteY2" fmla="*/ 0 h 715743"/>
                <a:gd name="connsiteX3" fmla="*/ 0 w 868306"/>
                <a:gd name="connsiteY3" fmla="*/ 715743 h 715743"/>
                <a:gd name="connsiteX4" fmla="*/ 10100 w 868306"/>
                <a:gd name="connsiteY4" fmla="*/ 553818 h 715743"/>
                <a:gd name="connsiteX0" fmla="*/ 0 w 873512"/>
                <a:gd name="connsiteY0" fmla="*/ 566937 h 715743"/>
                <a:gd name="connsiteX1" fmla="*/ 693112 w 873512"/>
                <a:gd name="connsiteY1" fmla="*/ 0 h 715743"/>
                <a:gd name="connsiteX2" fmla="*/ 873512 w 873512"/>
                <a:gd name="connsiteY2" fmla="*/ 0 h 715743"/>
                <a:gd name="connsiteX3" fmla="*/ 5206 w 873512"/>
                <a:gd name="connsiteY3" fmla="*/ 715743 h 715743"/>
                <a:gd name="connsiteX4" fmla="*/ 0 w 873512"/>
                <a:gd name="connsiteY4" fmla="*/ 566937 h 715743"/>
                <a:gd name="connsiteX0" fmla="*/ 1353 w 874865"/>
                <a:gd name="connsiteY0" fmla="*/ 566937 h 722302"/>
                <a:gd name="connsiteX1" fmla="*/ 694465 w 874865"/>
                <a:gd name="connsiteY1" fmla="*/ 0 h 722302"/>
                <a:gd name="connsiteX2" fmla="*/ 874865 w 874865"/>
                <a:gd name="connsiteY2" fmla="*/ 0 h 722302"/>
                <a:gd name="connsiteX3" fmla="*/ 0 w 874865"/>
                <a:gd name="connsiteY3" fmla="*/ 722302 h 722302"/>
                <a:gd name="connsiteX4" fmla="*/ 1353 w 874865"/>
                <a:gd name="connsiteY4" fmla="*/ 566937 h 722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865" h="722302">
                  <a:moveTo>
                    <a:pt x="1353" y="566937"/>
                  </a:moveTo>
                  <a:lnTo>
                    <a:pt x="694465" y="0"/>
                  </a:lnTo>
                  <a:lnTo>
                    <a:pt x="874865" y="0"/>
                  </a:lnTo>
                  <a:lnTo>
                    <a:pt x="0" y="722302"/>
                  </a:lnTo>
                  <a:lnTo>
                    <a:pt x="1353" y="56693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Parallelogram 13">
              <a:extLst>
                <a:ext uri="{FF2B5EF4-FFF2-40B4-BE49-F238E27FC236}">
                  <a16:creationId xmlns="" xmlns:a16="http://schemas.microsoft.com/office/drawing/2014/main" id="{31BC2190-EE22-4443-942D-82F8CF92D432}"/>
                </a:ext>
              </a:extLst>
            </p:cNvPr>
            <p:cNvSpPr/>
            <p:nvPr/>
          </p:nvSpPr>
          <p:spPr>
            <a:xfrm flipH="1">
              <a:off x="5978003" y="1781124"/>
              <a:ext cx="560954" cy="446077"/>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31381"/>
                <a:gd name="connsiteY0" fmla="*/ 1566643 h 1566643"/>
                <a:gd name="connsiteX1" fmla="*/ 1950981 w 2131381"/>
                <a:gd name="connsiteY1" fmla="*/ 0 h 1566643"/>
                <a:gd name="connsiteX2" fmla="*/ 2131381 w 2131381"/>
                <a:gd name="connsiteY2" fmla="*/ 0 h 1566643"/>
                <a:gd name="connsiteX3" fmla="*/ 1577400 w 2131381"/>
                <a:gd name="connsiteY3" fmla="*/ 439518 h 1566643"/>
                <a:gd name="connsiteX4" fmla="*/ 0 w 2131381"/>
                <a:gd name="connsiteY4" fmla="*/ 1566643 h 1566643"/>
                <a:gd name="connsiteX0" fmla="*/ 0 w 556581"/>
                <a:gd name="connsiteY0" fmla="*/ 302993 h 439518"/>
                <a:gd name="connsiteX1" fmla="*/ 376181 w 556581"/>
                <a:gd name="connsiteY1" fmla="*/ 0 h 439518"/>
                <a:gd name="connsiteX2" fmla="*/ 556581 w 556581"/>
                <a:gd name="connsiteY2" fmla="*/ 0 h 439518"/>
                <a:gd name="connsiteX3" fmla="*/ 2600 w 556581"/>
                <a:gd name="connsiteY3" fmla="*/ 439518 h 439518"/>
                <a:gd name="connsiteX4" fmla="*/ 0 w 556581"/>
                <a:gd name="connsiteY4" fmla="*/ 302993 h 439518"/>
                <a:gd name="connsiteX0" fmla="*/ 0 w 556581"/>
                <a:gd name="connsiteY0" fmla="*/ 302993 h 439518"/>
                <a:gd name="connsiteX1" fmla="*/ 376181 w 556581"/>
                <a:gd name="connsiteY1" fmla="*/ 0 h 439518"/>
                <a:gd name="connsiteX2" fmla="*/ 556581 w 556581"/>
                <a:gd name="connsiteY2" fmla="*/ 0 h 439518"/>
                <a:gd name="connsiteX3" fmla="*/ 2600 w 556581"/>
                <a:gd name="connsiteY3" fmla="*/ 439518 h 439518"/>
                <a:gd name="connsiteX4" fmla="*/ 0 w 556581"/>
                <a:gd name="connsiteY4" fmla="*/ 302993 h 439518"/>
                <a:gd name="connsiteX0" fmla="*/ 8386 w 564967"/>
                <a:gd name="connsiteY0" fmla="*/ 302993 h 446077"/>
                <a:gd name="connsiteX1" fmla="*/ 384567 w 564967"/>
                <a:gd name="connsiteY1" fmla="*/ 0 h 446077"/>
                <a:gd name="connsiteX2" fmla="*/ 564967 w 564967"/>
                <a:gd name="connsiteY2" fmla="*/ 0 h 446077"/>
                <a:gd name="connsiteX3" fmla="*/ 53 w 564967"/>
                <a:gd name="connsiteY3" fmla="*/ 446077 h 446077"/>
                <a:gd name="connsiteX4" fmla="*/ 8386 w 564967"/>
                <a:gd name="connsiteY4" fmla="*/ 302993 h 446077"/>
                <a:gd name="connsiteX0" fmla="*/ 4050 w 565004"/>
                <a:gd name="connsiteY0" fmla="*/ 307366 h 446077"/>
                <a:gd name="connsiteX1" fmla="*/ 384604 w 565004"/>
                <a:gd name="connsiteY1" fmla="*/ 0 h 446077"/>
                <a:gd name="connsiteX2" fmla="*/ 565004 w 565004"/>
                <a:gd name="connsiteY2" fmla="*/ 0 h 446077"/>
                <a:gd name="connsiteX3" fmla="*/ 90 w 565004"/>
                <a:gd name="connsiteY3" fmla="*/ 446077 h 446077"/>
                <a:gd name="connsiteX4" fmla="*/ 4050 w 565004"/>
                <a:gd name="connsiteY4" fmla="*/ 307366 h 446077"/>
                <a:gd name="connsiteX0" fmla="*/ 0 w 560954"/>
                <a:gd name="connsiteY0" fmla="*/ 307366 h 446077"/>
                <a:gd name="connsiteX1" fmla="*/ 380554 w 560954"/>
                <a:gd name="connsiteY1" fmla="*/ 0 h 446077"/>
                <a:gd name="connsiteX2" fmla="*/ 560954 w 560954"/>
                <a:gd name="connsiteY2" fmla="*/ 0 h 446077"/>
                <a:gd name="connsiteX3" fmla="*/ 2600 w 560954"/>
                <a:gd name="connsiteY3" fmla="*/ 446077 h 446077"/>
                <a:gd name="connsiteX4" fmla="*/ 0 w 560954"/>
                <a:gd name="connsiteY4" fmla="*/ 307366 h 446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954" h="446077">
                  <a:moveTo>
                    <a:pt x="0" y="307366"/>
                  </a:moveTo>
                  <a:lnTo>
                    <a:pt x="380554" y="0"/>
                  </a:lnTo>
                  <a:lnTo>
                    <a:pt x="560954" y="0"/>
                  </a:lnTo>
                  <a:lnTo>
                    <a:pt x="2600" y="446077"/>
                  </a:lnTo>
                  <a:cubicBezTo>
                    <a:pt x="1733" y="400569"/>
                    <a:pt x="867" y="308424"/>
                    <a:pt x="0" y="30736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2" name="Parallelogram 13">
              <a:extLst>
                <a:ext uri="{FF2B5EF4-FFF2-40B4-BE49-F238E27FC236}">
                  <a16:creationId xmlns="" xmlns:a16="http://schemas.microsoft.com/office/drawing/2014/main" id="{37C410FB-E4A1-B740-910E-10D43DCDC7F5}"/>
                </a:ext>
              </a:extLst>
            </p:cNvPr>
            <p:cNvSpPr/>
            <p:nvPr/>
          </p:nvSpPr>
          <p:spPr>
            <a:xfrm flipH="1">
              <a:off x="6289153" y="1781124"/>
              <a:ext cx="252356" cy="201393"/>
            </a:xfrm>
            <a:custGeom>
              <a:avLst/>
              <a:gdLst>
                <a:gd name="connsiteX0" fmla="*/ 0 w 486731"/>
                <a:gd name="connsiteY0" fmla="*/ 1976218 h 1976218"/>
                <a:gd name="connsiteX1" fmla="*/ 363481 w 486731"/>
                <a:gd name="connsiteY1" fmla="*/ 0 h 1976218"/>
                <a:gd name="connsiteX2" fmla="*/ 486731 w 486731"/>
                <a:gd name="connsiteY2" fmla="*/ 0 h 1976218"/>
                <a:gd name="connsiteX3" fmla="*/ 123250 w 486731"/>
                <a:gd name="connsiteY3" fmla="*/ 1976218 h 1976218"/>
                <a:gd name="connsiteX4" fmla="*/ 0 w 486731"/>
                <a:gd name="connsiteY4" fmla="*/ 1976218 h 1976218"/>
                <a:gd name="connsiteX0" fmla="*/ 0 w 2118681"/>
                <a:gd name="connsiteY0" fmla="*/ 1566643 h 1976218"/>
                <a:gd name="connsiteX1" fmla="*/ 199543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0 w 2118681"/>
                <a:gd name="connsiteY0" fmla="*/ 1566643 h 1976218"/>
                <a:gd name="connsiteX1" fmla="*/ 1950981 w 2118681"/>
                <a:gd name="connsiteY1" fmla="*/ 0 h 1976218"/>
                <a:gd name="connsiteX2" fmla="*/ 2118681 w 2118681"/>
                <a:gd name="connsiteY2" fmla="*/ 0 h 1976218"/>
                <a:gd name="connsiteX3" fmla="*/ 1755200 w 2118681"/>
                <a:gd name="connsiteY3" fmla="*/ 1976218 h 1976218"/>
                <a:gd name="connsiteX4" fmla="*/ 0 w 2118681"/>
                <a:gd name="connsiteY4" fmla="*/ 1566643 h 1976218"/>
                <a:gd name="connsiteX0" fmla="*/ 6925 w 2125606"/>
                <a:gd name="connsiteY0" fmla="*/ 1566643 h 1731743"/>
                <a:gd name="connsiteX1" fmla="*/ 1957906 w 2125606"/>
                <a:gd name="connsiteY1" fmla="*/ 0 h 1731743"/>
                <a:gd name="connsiteX2" fmla="*/ 2125606 w 2125606"/>
                <a:gd name="connsiteY2" fmla="*/ 0 h 1731743"/>
                <a:gd name="connsiteX3" fmla="*/ 0 w 2125606"/>
                <a:gd name="connsiteY3" fmla="*/ 1731743 h 1731743"/>
                <a:gd name="connsiteX4" fmla="*/ 6925 w 2125606"/>
                <a:gd name="connsiteY4" fmla="*/ 1566643 h 1731743"/>
                <a:gd name="connsiteX0" fmla="*/ 6925 w 2138306"/>
                <a:gd name="connsiteY0" fmla="*/ 1566643 h 1731743"/>
                <a:gd name="connsiteX1" fmla="*/ 1957906 w 2138306"/>
                <a:gd name="connsiteY1" fmla="*/ 0 h 1731743"/>
                <a:gd name="connsiteX2" fmla="*/ 2138306 w 2138306"/>
                <a:gd name="connsiteY2" fmla="*/ 0 h 1731743"/>
                <a:gd name="connsiteX3" fmla="*/ 0 w 2138306"/>
                <a:gd name="connsiteY3" fmla="*/ 1731743 h 1731743"/>
                <a:gd name="connsiteX4" fmla="*/ 6925 w 2138306"/>
                <a:gd name="connsiteY4" fmla="*/ 1566643 h 1731743"/>
                <a:gd name="connsiteX0" fmla="*/ 0 w 2131381"/>
                <a:gd name="connsiteY0" fmla="*/ 1566643 h 1566643"/>
                <a:gd name="connsiteX1" fmla="*/ 1950981 w 2131381"/>
                <a:gd name="connsiteY1" fmla="*/ 0 h 1566643"/>
                <a:gd name="connsiteX2" fmla="*/ 2131381 w 2131381"/>
                <a:gd name="connsiteY2" fmla="*/ 0 h 1566643"/>
                <a:gd name="connsiteX3" fmla="*/ 1879025 w 2131381"/>
                <a:gd name="connsiteY3" fmla="*/ 201393 h 1566643"/>
                <a:gd name="connsiteX4" fmla="*/ 0 w 2131381"/>
                <a:gd name="connsiteY4" fmla="*/ 1566643 h 1566643"/>
                <a:gd name="connsiteX0" fmla="*/ 3750 w 252356"/>
                <a:gd name="connsiteY0" fmla="*/ 45818 h 201393"/>
                <a:gd name="connsiteX1" fmla="*/ 71956 w 252356"/>
                <a:gd name="connsiteY1" fmla="*/ 0 h 201393"/>
                <a:gd name="connsiteX2" fmla="*/ 252356 w 252356"/>
                <a:gd name="connsiteY2" fmla="*/ 0 h 201393"/>
                <a:gd name="connsiteX3" fmla="*/ 0 w 252356"/>
                <a:gd name="connsiteY3" fmla="*/ 201393 h 201393"/>
                <a:gd name="connsiteX4" fmla="*/ 3750 w 252356"/>
                <a:gd name="connsiteY4" fmla="*/ 45818 h 201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56" h="201393">
                  <a:moveTo>
                    <a:pt x="3750" y="45818"/>
                  </a:moveTo>
                  <a:lnTo>
                    <a:pt x="71956" y="0"/>
                  </a:lnTo>
                  <a:lnTo>
                    <a:pt x="252356" y="0"/>
                  </a:lnTo>
                  <a:lnTo>
                    <a:pt x="0" y="201393"/>
                  </a:lnTo>
                  <a:lnTo>
                    <a:pt x="3750" y="4581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3" name="Rectangle 12">
            <a:extLst>
              <a:ext uri="{FF2B5EF4-FFF2-40B4-BE49-F238E27FC236}">
                <a16:creationId xmlns="" xmlns:a16="http://schemas.microsoft.com/office/drawing/2014/main" id="{BD1DD486-2C27-D74C-997B-CA87B56BBFB1}"/>
              </a:ext>
            </a:extLst>
          </p:cNvPr>
          <p:cNvSpPr/>
          <p:nvPr userDrawn="1"/>
        </p:nvSpPr>
        <p:spPr>
          <a:xfrm>
            <a:off x="-18821" y="5512962"/>
            <a:ext cx="9162821" cy="218062"/>
          </a:xfrm>
          <a:prstGeom prst="rect">
            <a:avLst/>
          </a:prstGeom>
          <a:solidFill>
            <a:srgbClr val="5456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 xmlns:a16="http://schemas.microsoft.com/office/drawing/2014/main" id="{2CEBAE8B-0140-AF4A-8548-B1910302DF9A}"/>
              </a:ext>
            </a:extLst>
          </p:cNvPr>
          <p:cNvSpPr/>
          <p:nvPr userDrawn="1"/>
        </p:nvSpPr>
        <p:spPr>
          <a:xfrm flipH="1">
            <a:off x="7272422" y="5307496"/>
            <a:ext cx="1871578" cy="423528"/>
          </a:xfrm>
          <a:custGeom>
            <a:avLst/>
            <a:gdLst>
              <a:gd name="connsiteX0" fmla="*/ 0 w 1787525"/>
              <a:gd name="connsiteY0" fmla="*/ 0 h 431800"/>
              <a:gd name="connsiteX1" fmla="*/ 1787525 w 1787525"/>
              <a:gd name="connsiteY1" fmla="*/ 0 h 431800"/>
              <a:gd name="connsiteX2" fmla="*/ 1787525 w 1787525"/>
              <a:gd name="connsiteY2" fmla="*/ 431800 h 431800"/>
              <a:gd name="connsiteX3" fmla="*/ 0 w 1787525"/>
              <a:gd name="connsiteY3" fmla="*/ 431800 h 431800"/>
              <a:gd name="connsiteX4" fmla="*/ 0 w 1787525"/>
              <a:gd name="connsiteY4" fmla="*/ 0 h 431800"/>
              <a:gd name="connsiteX0" fmla="*/ 0 w 2301875"/>
              <a:gd name="connsiteY0" fmla="*/ 0 h 438150"/>
              <a:gd name="connsiteX1" fmla="*/ 1787525 w 2301875"/>
              <a:gd name="connsiteY1" fmla="*/ 0 h 438150"/>
              <a:gd name="connsiteX2" fmla="*/ 2301875 w 2301875"/>
              <a:gd name="connsiteY2" fmla="*/ 438150 h 438150"/>
              <a:gd name="connsiteX3" fmla="*/ 0 w 2301875"/>
              <a:gd name="connsiteY3" fmla="*/ 431800 h 438150"/>
              <a:gd name="connsiteX4" fmla="*/ 0 w 2301875"/>
              <a:gd name="connsiteY4" fmla="*/ 0 h 438150"/>
              <a:gd name="connsiteX0" fmla="*/ 0 w 2301875"/>
              <a:gd name="connsiteY0" fmla="*/ 0 h 439350"/>
              <a:gd name="connsiteX1" fmla="*/ 1787525 w 2301875"/>
              <a:gd name="connsiteY1" fmla="*/ 0 h 439350"/>
              <a:gd name="connsiteX2" fmla="*/ 2301875 w 2301875"/>
              <a:gd name="connsiteY2" fmla="*/ 438150 h 439350"/>
              <a:gd name="connsiteX3" fmla="*/ 0 w 2301875"/>
              <a:gd name="connsiteY3" fmla="*/ 439350 h 439350"/>
              <a:gd name="connsiteX4" fmla="*/ 0 w 2301875"/>
              <a:gd name="connsiteY4" fmla="*/ 0 h 439350"/>
              <a:gd name="connsiteX0" fmla="*/ 0 w 2301875"/>
              <a:gd name="connsiteY0" fmla="*/ 971 h 440321"/>
              <a:gd name="connsiteX1" fmla="*/ 1817640 w 2301875"/>
              <a:gd name="connsiteY1" fmla="*/ 0 h 440321"/>
              <a:gd name="connsiteX2" fmla="*/ 2301875 w 2301875"/>
              <a:gd name="connsiteY2" fmla="*/ 439121 h 440321"/>
              <a:gd name="connsiteX3" fmla="*/ 0 w 2301875"/>
              <a:gd name="connsiteY3" fmla="*/ 440321 h 440321"/>
              <a:gd name="connsiteX4" fmla="*/ 0 w 2301875"/>
              <a:gd name="connsiteY4" fmla="*/ 971 h 440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875" h="440321">
                <a:moveTo>
                  <a:pt x="0" y="971"/>
                </a:moveTo>
                <a:lnTo>
                  <a:pt x="1817640" y="0"/>
                </a:lnTo>
                <a:lnTo>
                  <a:pt x="2301875" y="439121"/>
                </a:lnTo>
                <a:lnTo>
                  <a:pt x="0" y="440321"/>
                </a:lnTo>
                <a:lnTo>
                  <a:pt x="0" y="971"/>
                </a:lnTo>
                <a:close/>
              </a:path>
            </a:pathLst>
          </a:custGeom>
          <a:solidFill>
            <a:srgbClr val="0076B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 xmlns:a16="http://schemas.microsoft.com/office/drawing/2014/main" id="{E53C66AC-C5A9-D04F-96BD-10E71D492775}"/>
              </a:ext>
            </a:extLst>
          </p:cNvPr>
          <p:cNvPicPr>
            <a:picLocks noChangeAspect="1"/>
          </p:cNvPicPr>
          <p:nvPr userDrawn="1"/>
        </p:nvPicPr>
        <p:blipFill>
          <a:blip r:embed="rId24"/>
          <a:srcRect/>
          <a:stretch/>
        </p:blipFill>
        <p:spPr>
          <a:xfrm>
            <a:off x="7690486" y="5427299"/>
            <a:ext cx="987156" cy="193032"/>
          </a:xfrm>
          <a:prstGeom prst="rect">
            <a:avLst/>
          </a:prstGeom>
        </p:spPr>
      </p:pic>
      <p:sp>
        <p:nvSpPr>
          <p:cNvPr id="16" name="Slide Number Placeholder 5">
            <a:extLst>
              <a:ext uri="{FF2B5EF4-FFF2-40B4-BE49-F238E27FC236}">
                <a16:creationId xmlns="" xmlns:a16="http://schemas.microsoft.com/office/drawing/2014/main" id="{ACAA04B2-EFA0-AA4B-939A-46B657D6C6AB}"/>
              </a:ext>
            </a:extLst>
          </p:cNvPr>
          <p:cNvSpPr txBox="1">
            <a:spLocks/>
          </p:cNvSpPr>
          <p:nvPr userDrawn="1"/>
        </p:nvSpPr>
        <p:spPr>
          <a:xfrm>
            <a:off x="8677642" y="5413097"/>
            <a:ext cx="376317" cy="28117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9460B0C-4120-E040-AC75-5D0AD8891616}" type="slidenum">
              <a:rPr lang="en-US" sz="1000" smtClean="0">
                <a:solidFill>
                  <a:schemeClr val="bg1"/>
                </a:solidFill>
              </a:rPr>
              <a:pPr algn="r"/>
              <a:t>‹#›</a:t>
            </a:fld>
            <a:endParaRPr lang="en-US" sz="1000" dirty="0">
              <a:solidFill>
                <a:schemeClr val="bg1"/>
              </a:solidFill>
            </a:endParaRPr>
          </a:p>
        </p:txBody>
      </p:sp>
      <p:sp>
        <p:nvSpPr>
          <p:cNvPr id="20" name="TextBox 19">
            <a:extLst>
              <a:ext uri="{FF2B5EF4-FFF2-40B4-BE49-F238E27FC236}">
                <a16:creationId xmlns="" xmlns:a16="http://schemas.microsoft.com/office/drawing/2014/main" id="{E9ADC9F8-3CB9-6A43-99D2-B7F94FAC7C08}"/>
              </a:ext>
            </a:extLst>
          </p:cNvPr>
          <p:cNvSpPr txBox="1"/>
          <p:nvPr userDrawn="1"/>
        </p:nvSpPr>
        <p:spPr>
          <a:xfrm>
            <a:off x="457200" y="5292425"/>
            <a:ext cx="4544568" cy="218062"/>
          </a:xfrm>
          <a:prstGeom prst="rect">
            <a:avLst/>
          </a:prstGeom>
        </p:spPr>
        <p:txBody>
          <a:bodyPr vert="horz" wrap="square" lIns="0" tIns="0" rIns="0" bIns="0" rtlCol="0" anchor="t" anchorCtr="0">
            <a:noAutofit/>
          </a:bodyPr>
          <a:lstStyle/>
          <a:p>
            <a:r>
              <a:rPr lang="en-US" sz="700" spc="100" baseline="0" dirty="0">
                <a:solidFill>
                  <a:schemeClr val="accent3"/>
                </a:solidFill>
              </a:rPr>
              <a:t>© 2019 ALL RIGHTS RESERVED</a:t>
            </a:r>
          </a:p>
        </p:txBody>
      </p:sp>
    </p:spTree>
    <p:extLst>
      <p:ext uri="{BB962C8B-B14F-4D97-AF65-F5344CB8AC3E}">
        <p14:creationId xmlns:p14="http://schemas.microsoft.com/office/powerpoint/2010/main" val="895481510"/>
      </p:ext>
    </p:extLst>
  </p:cSld>
  <p:clrMap bg1="lt1" tx1="dk1" bg2="lt2" tx2="dk2" accent1="accent1" accent2="accent2" accent3="accent3" accent4="accent4" accent5="accent5" accent6="accent6" hlink="hlink" folHlink="folHlink"/>
  <p:sldLayoutIdLst>
    <p:sldLayoutId id="2147483661" r:id="rId1"/>
    <p:sldLayoutId id="2147483676" r:id="rId2"/>
    <p:sldLayoutId id="2147483675" r:id="rId3"/>
    <p:sldLayoutId id="2147483662" r:id="rId4"/>
    <p:sldLayoutId id="2147483663" r:id="rId5"/>
    <p:sldLayoutId id="2147483672" r:id="rId6"/>
    <p:sldLayoutId id="2147483664" r:id="rId7"/>
    <p:sldLayoutId id="2147483665" r:id="rId8"/>
    <p:sldLayoutId id="2147483680" r:id="rId9"/>
    <p:sldLayoutId id="2147483681" r:id="rId10"/>
    <p:sldLayoutId id="2147483674" r:id="rId11"/>
    <p:sldLayoutId id="2147483678" r:id="rId12"/>
    <p:sldLayoutId id="2147483682" r:id="rId13"/>
    <p:sldLayoutId id="2147483683" r:id="rId14"/>
    <p:sldLayoutId id="2147483666" r:id="rId15"/>
    <p:sldLayoutId id="2147483677" r:id="rId16"/>
    <p:sldLayoutId id="2147483679" r:id="rId17"/>
    <p:sldLayoutId id="2147483667" r:id="rId18"/>
    <p:sldLayoutId id="2147483668" r:id="rId19"/>
    <p:sldLayoutId id="2147483669" r:id="rId20"/>
    <p:sldLayoutId id="2147483670" r:id="rId21"/>
    <p:sldLayoutId id="2147483671" r:id="rId22"/>
  </p:sldLayoutIdLst>
  <p:hf sldNum="0" hdr="0" ftr="0"/>
  <p:txStyles>
    <p:titleStyle>
      <a:lvl1pPr algn="l" defTabSz="685800" rtl="0" eaLnBrk="1" latinLnBrk="0" hangingPunct="1">
        <a:lnSpc>
          <a:spcPct val="90000"/>
        </a:lnSpc>
        <a:spcBef>
          <a:spcPct val="0"/>
        </a:spcBef>
        <a:buNone/>
        <a:defRPr sz="2400" b="1" i="1" kern="1200" cap="all" baseline="0">
          <a:solidFill>
            <a:schemeClr val="accent1"/>
          </a:solidFill>
          <a:latin typeface="+mj-lt"/>
          <a:ea typeface="+mj-ea"/>
          <a:cs typeface="+mj-cs"/>
        </a:defRPr>
      </a:lvl1pPr>
    </p:titleStyle>
    <p:bodyStyle>
      <a:lvl1pPr marL="0" indent="0" algn="l" defTabSz="685800" rtl="0" eaLnBrk="1" latinLnBrk="0" hangingPunct="1">
        <a:lnSpc>
          <a:spcPct val="90000"/>
        </a:lnSpc>
        <a:spcBef>
          <a:spcPts val="750"/>
        </a:spcBef>
        <a:buFontTx/>
        <a:buNone/>
        <a:defRPr sz="1400" b="0" i="0" kern="1200" cap="none" baseline="0">
          <a:solidFill>
            <a:schemeClr val="accent3"/>
          </a:solidFill>
          <a:latin typeface="+mn-lt"/>
          <a:ea typeface="+mn-ea"/>
          <a:cs typeface="+mn-cs"/>
        </a:defRPr>
      </a:lvl1pPr>
      <a:lvl2pPr marL="628650" indent="-285750" algn="l" defTabSz="685800" rtl="0" eaLnBrk="1" latinLnBrk="0" hangingPunct="1">
        <a:lnSpc>
          <a:spcPct val="90000"/>
        </a:lnSpc>
        <a:spcBef>
          <a:spcPts val="375"/>
        </a:spcBef>
        <a:spcAft>
          <a:spcPts val="600"/>
        </a:spcAft>
        <a:buClr>
          <a:schemeClr val="accent2"/>
        </a:buClr>
        <a:buFont typeface="Wingdings" pitchFamily="2" charset="2"/>
        <a:buChar char="§"/>
        <a:defRPr sz="1400" b="0" kern="1200">
          <a:solidFill>
            <a:schemeClr val="tx1"/>
          </a:solidFill>
          <a:latin typeface="+mn-lt"/>
          <a:ea typeface="+mn-ea"/>
          <a:cs typeface="+mn-cs"/>
        </a:defRPr>
      </a:lvl2pPr>
      <a:lvl3pPr marL="971550" indent="-285750" algn="l" defTabSz="685800" rtl="0" eaLnBrk="1" latinLnBrk="0" hangingPunct="1">
        <a:lnSpc>
          <a:spcPct val="90000"/>
        </a:lnSpc>
        <a:spcBef>
          <a:spcPts val="375"/>
        </a:spcBef>
        <a:spcAft>
          <a:spcPts val="600"/>
        </a:spcAft>
        <a:buClr>
          <a:schemeClr val="accent4"/>
        </a:buClr>
        <a:buFont typeface="Arial" panose="020B0604020202020204" pitchFamily="34" charset="0"/>
        <a:buChar char="•"/>
        <a:defRPr sz="1400" kern="1200">
          <a:solidFill>
            <a:schemeClr val="tx1"/>
          </a:solidFill>
          <a:latin typeface="+mn-lt"/>
          <a:ea typeface="+mn-ea"/>
          <a:cs typeface="+mn-cs"/>
        </a:defRPr>
      </a:lvl3pPr>
      <a:lvl4pPr marL="1314450" indent="-285750" algn="l" defTabSz="685800" rtl="0" eaLnBrk="1" latinLnBrk="0" hangingPunct="1">
        <a:lnSpc>
          <a:spcPct val="90000"/>
        </a:lnSpc>
        <a:spcBef>
          <a:spcPts val="375"/>
        </a:spcBef>
        <a:spcAft>
          <a:spcPts val="600"/>
        </a:spcAft>
        <a:buFont typeface="Arial" panose="020B0604020202020204" pitchFamily="34" charset="0"/>
        <a:buChar char="•"/>
        <a:defRPr sz="1400" kern="1200">
          <a:solidFill>
            <a:schemeClr val="tx1"/>
          </a:solidFill>
          <a:latin typeface="+mn-lt"/>
          <a:ea typeface="+mn-ea"/>
          <a:cs typeface="+mn-cs"/>
        </a:defRPr>
      </a:lvl4pPr>
      <a:lvl5pPr marL="1657350" indent="-285750" algn="l" defTabSz="685800" rtl="0" eaLnBrk="1" latinLnBrk="0" hangingPunct="1">
        <a:lnSpc>
          <a:spcPct val="90000"/>
        </a:lnSpc>
        <a:spcBef>
          <a:spcPts val="375"/>
        </a:spcBef>
        <a:spcAft>
          <a:spcPts val="600"/>
        </a:spcAft>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00" userDrawn="1">
          <p15:clr>
            <a:srgbClr val="F26B43"/>
          </p15:clr>
        </p15:guide>
        <p15:guide id="2" pos="288" userDrawn="1">
          <p15:clr>
            <a:srgbClr val="F26B43"/>
          </p15:clr>
        </p15:guide>
        <p15:guide id="3" pos="288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5E298CE-935C-8349-ABE9-835323C370CD}"/>
              </a:ext>
            </a:extLst>
          </p:cNvPr>
          <p:cNvSpPr>
            <a:spLocks noGrp="1"/>
          </p:cNvSpPr>
          <p:nvPr>
            <p:ph type="ctrTitle"/>
          </p:nvPr>
        </p:nvSpPr>
        <p:spPr>
          <a:xfrm>
            <a:off x="944167" y="1996908"/>
            <a:ext cx="6909960" cy="1556323"/>
          </a:xfrm>
        </p:spPr>
        <p:txBody>
          <a:bodyPr/>
          <a:lstStyle/>
          <a:p>
            <a:pPr algn="ctr"/>
            <a:r>
              <a:rPr lang="en-US" sz="2400" dirty="0"/>
              <a:t>RETAINING, GROWING &amp; TRAINING CALIFORNIA’S NEXT GENERATION of MANUFACTURING </a:t>
            </a:r>
            <a:r>
              <a:rPr lang="en-US" sz="2000" dirty="0"/>
              <a:t/>
            </a:r>
            <a:br>
              <a:rPr lang="en-US" sz="2000" dirty="0"/>
            </a:br>
            <a:r>
              <a:rPr lang="en-US" sz="2000" dirty="0"/>
              <a:t/>
            </a:r>
            <a:br>
              <a:rPr lang="en-US" sz="2000" dirty="0"/>
            </a:br>
            <a:endParaRPr lang="en-US" sz="2000" dirty="0"/>
          </a:p>
        </p:txBody>
      </p:sp>
      <p:sp>
        <p:nvSpPr>
          <p:cNvPr id="3" name="Subtitle 2">
            <a:extLst>
              <a:ext uri="{FF2B5EF4-FFF2-40B4-BE49-F238E27FC236}">
                <a16:creationId xmlns="" xmlns:a16="http://schemas.microsoft.com/office/drawing/2014/main" id="{7227861E-24C5-0546-B564-0CF411039A9E}"/>
              </a:ext>
            </a:extLst>
          </p:cNvPr>
          <p:cNvSpPr>
            <a:spLocks noGrp="1"/>
          </p:cNvSpPr>
          <p:nvPr>
            <p:ph type="subTitle" idx="1"/>
          </p:nvPr>
        </p:nvSpPr>
        <p:spPr>
          <a:xfrm>
            <a:off x="944167" y="3063656"/>
            <a:ext cx="6909960" cy="489576"/>
          </a:xfrm>
        </p:spPr>
        <p:txBody>
          <a:bodyPr>
            <a:normAutofit lnSpcReduction="10000"/>
          </a:bodyPr>
          <a:lstStyle/>
          <a:p>
            <a:pPr algn="ctr">
              <a:lnSpc>
                <a:spcPct val="120000"/>
              </a:lnSpc>
            </a:pPr>
            <a:r>
              <a:rPr lang="en-US" sz="1400" dirty="0"/>
              <a:t>Pamela Kan</a:t>
            </a:r>
            <a:br>
              <a:rPr lang="en-US" sz="1400" dirty="0"/>
            </a:br>
            <a:r>
              <a:rPr lang="en-US" sz="1400" dirty="0"/>
              <a:t>President, Bishop-</a:t>
            </a:r>
            <a:r>
              <a:rPr lang="en-US" sz="1400" dirty="0" err="1"/>
              <a:t>Wisecarver</a:t>
            </a:r>
            <a:r>
              <a:rPr lang="en-US" sz="1400" dirty="0"/>
              <a:t> – Pittsburg, CA</a:t>
            </a:r>
          </a:p>
        </p:txBody>
      </p:sp>
      <p:sp>
        <p:nvSpPr>
          <p:cNvPr id="6" name="Text Placeholder 5"/>
          <p:cNvSpPr>
            <a:spLocks noGrp="1"/>
          </p:cNvSpPr>
          <p:nvPr>
            <p:ph type="body" sz="quarter" idx="13"/>
          </p:nvPr>
        </p:nvSpPr>
        <p:spPr>
          <a:xfrm>
            <a:off x="1400646" y="3837255"/>
            <a:ext cx="5676900" cy="298030"/>
          </a:xfrm>
        </p:spPr>
        <p:txBody>
          <a:bodyPr/>
          <a:lstStyle/>
          <a:p>
            <a:r>
              <a:rPr lang="en-US" sz="800" dirty="0"/>
              <a:t>Future of Work Commission -- December 12, 2019</a:t>
            </a:r>
          </a:p>
          <a:p>
            <a:endParaRPr lang="en-US" dirty="0"/>
          </a:p>
        </p:txBody>
      </p:sp>
    </p:spTree>
    <p:extLst>
      <p:ext uri="{BB962C8B-B14F-4D97-AF65-F5344CB8AC3E}">
        <p14:creationId xmlns:p14="http://schemas.microsoft.com/office/powerpoint/2010/main" val="1198912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 xmlns:a16="http://schemas.microsoft.com/office/drawing/2014/main" id="{C9F9F7DC-A59B-4946-98FF-20DAD7AE1245}"/>
              </a:ext>
            </a:extLst>
          </p:cNvPr>
          <p:cNvSpPr>
            <a:spLocks noGrp="1"/>
          </p:cNvSpPr>
          <p:nvPr>
            <p:ph type="dt" sz="half" idx="10"/>
          </p:nvPr>
        </p:nvSpPr>
        <p:spPr/>
        <p:txBody>
          <a:bodyPr/>
          <a:lstStyle/>
          <a:p>
            <a:fld id="{94776224-BD38-FA4D-B683-D3DD290C89C3}" type="datetime1">
              <a:rPr lang="en-US" smtClean="0"/>
              <a:pPr/>
              <a:t>1/8/2020</a:t>
            </a:fld>
            <a:endParaRPr lang="en-US"/>
          </a:p>
        </p:txBody>
      </p:sp>
      <p:sp>
        <p:nvSpPr>
          <p:cNvPr id="6" name="Title 5">
            <a:extLst>
              <a:ext uri="{FF2B5EF4-FFF2-40B4-BE49-F238E27FC236}">
                <a16:creationId xmlns="" xmlns:a16="http://schemas.microsoft.com/office/drawing/2014/main" id="{2FB5E2B3-D843-F442-9FD4-7C76EF226F36}"/>
              </a:ext>
            </a:extLst>
          </p:cNvPr>
          <p:cNvSpPr>
            <a:spLocks noGrp="1"/>
          </p:cNvSpPr>
          <p:nvPr>
            <p:ph type="title"/>
          </p:nvPr>
        </p:nvSpPr>
        <p:spPr>
          <a:xfrm>
            <a:off x="457200" y="266763"/>
            <a:ext cx="6735452" cy="338554"/>
          </a:xfrm>
        </p:spPr>
        <p:txBody>
          <a:bodyPr/>
          <a:lstStyle/>
          <a:p>
            <a:pPr lvl="0"/>
            <a:r>
              <a:rPr lang="en-US" dirty="0"/>
              <a:t>Keep us competitive</a:t>
            </a:r>
          </a:p>
        </p:txBody>
      </p:sp>
      <p:pic>
        <p:nvPicPr>
          <p:cNvPr id="11" name="Picture 10" descr="Help us stay viable and competitive with rapid action to retain, grow, and train our workforce and stay in California" title="Keep us competitive"/>
          <p:cNvPicPr>
            <a:picLocks noChangeAspect="1"/>
          </p:cNvPicPr>
          <p:nvPr/>
        </p:nvPicPr>
        <p:blipFill>
          <a:blip r:embed="rId2"/>
          <a:stretch>
            <a:fillRect/>
          </a:stretch>
        </p:blipFill>
        <p:spPr>
          <a:xfrm>
            <a:off x="118140" y="1704402"/>
            <a:ext cx="8732952" cy="1670784"/>
          </a:xfrm>
          <a:prstGeom prst="rect">
            <a:avLst/>
          </a:prstGeom>
        </p:spPr>
      </p:pic>
    </p:spTree>
    <p:extLst>
      <p:ext uri="{BB962C8B-B14F-4D97-AF65-F5344CB8AC3E}">
        <p14:creationId xmlns:p14="http://schemas.microsoft.com/office/powerpoint/2010/main" val="553239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959661-40B7-9D4B-844F-D5A6DBC9F687}"/>
              </a:ext>
            </a:extLst>
          </p:cNvPr>
          <p:cNvSpPr>
            <a:spLocks noGrp="1"/>
          </p:cNvSpPr>
          <p:nvPr>
            <p:ph type="ctrTitle"/>
          </p:nvPr>
        </p:nvSpPr>
        <p:spPr/>
        <p:txBody>
          <a:bodyPr/>
          <a:lstStyle/>
          <a:p>
            <a:r>
              <a:rPr lang="en-US" dirty="0"/>
              <a:t>Thank you</a:t>
            </a:r>
          </a:p>
        </p:txBody>
      </p:sp>
      <p:sp>
        <p:nvSpPr>
          <p:cNvPr id="4" name="Text Placeholder 3">
            <a:extLst>
              <a:ext uri="{FF2B5EF4-FFF2-40B4-BE49-F238E27FC236}">
                <a16:creationId xmlns="" xmlns:a16="http://schemas.microsoft.com/office/drawing/2014/main" id="{1DD17912-F8DA-4343-ACC9-83BDCAFE4151}"/>
              </a:ext>
            </a:extLst>
          </p:cNvPr>
          <p:cNvSpPr>
            <a:spLocks noGrp="1"/>
          </p:cNvSpPr>
          <p:nvPr>
            <p:ph type="body" sz="quarter" idx="13"/>
          </p:nvPr>
        </p:nvSpPr>
        <p:spPr>
          <a:xfrm>
            <a:off x="866745" y="3116617"/>
            <a:ext cx="2920688" cy="1347207"/>
          </a:xfrm>
        </p:spPr>
        <p:txBody>
          <a:bodyPr/>
          <a:lstStyle/>
          <a:p>
            <a:r>
              <a:rPr lang="en-US" sz="1200" dirty="0"/>
              <a:t>Please contact me with</a:t>
            </a:r>
            <a:br>
              <a:rPr lang="en-US" sz="1200" dirty="0"/>
            </a:br>
            <a:r>
              <a:rPr lang="en-US" sz="1200" dirty="0"/>
              <a:t>any questions</a:t>
            </a:r>
            <a:br>
              <a:rPr lang="en-US" sz="1200" dirty="0"/>
            </a:br>
            <a:r>
              <a:rPr lang="en-US" sz="1200" b="0" dirty="0"/>
              <a:t>At </a:t>
            </a:r>
            <a:r>
              <a:rPr lang="en-US" sz="1200" b="0" dirty="0" err="1"/>
              <a:t>Pkan@bwc.com</a:t>
            </a:r>
            <a:endParaRPr lang="en-US" sz="1200" b="0" dirty="0"/>
          </a:p>
        </p:txBody>
      </p:sp>
      <p:sp>
        <p:nvSpPr>
          <p:cNvPr id="5" name="TextBox 4"/>
          <p:cNvSpPr txBox="1"/>
          <p:nvPr/>
        </p:nvSpPr>
        <p:spPr>
          <a:xfrm>
            <a:off x="850035" y="2055395"/>
            <a:ext cx="3795597" cy="954107"/>
          </a:xfrm>
          <a:prstGeom prst="rect">
            <a:avLst/>
          </a:prstGeom>
        </p:spPr>
        <p:txBody>
          <a:bodyPr vert="horz" wrap="square" lIns="0" tIns="0" rIns="0" bIns="0" rtlCol="0" anchor="t" anchorCtr="0">
            <a:spAutoFit/>
          </a:bodyPr>
          <a:lstStyle/>
          <a:p>
            <a:r>
              <a:rPr lang="en-US" b="1" i="1" dirty="0">
                <a:solidFill>
                  <a:schemeClr val="bg1"/>
                </a:solidFill>
              </a:rPr>
              <a:t>to all the Commissioners for your diligent efforts on the Future of Work Commission.</a:t>
            </a:r>
            <a:endParaRPr lang="en-US" dirty="0">
              <a:solidFill>
                <a:schemeClr val="bg1"/>
              </a:solidFill>
            </a:endParaRPr>
          </a:p>
          <a:p>
            <a:pPr algn="l"/>
            <a:endParaRPr lang="en-US" sz="800" i="0" dirty="0"/>
          </a:p>
        </p:txBody>
      </p:sp>
    </p:spTree>
    <p:extLst>
      <p:ext uri="{BB962C8B-B14F-4D97-AF65-F5344CB8AC3E}">
        <p14:creationId xmlns:p14="http://schemas.microsoft.com/office/powerpoint/2010/main" val="3323706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 xmlns:a16="http://schemas.microsoft.com/office/drawing/2014/main" id="{C9F9F7DC-A59B-4946-98FF-20DAD7AE1245}"/>
              </a:ext>
            </a:extLst>
          </p:cNvPr>
          <p:cNvSpPr>
            <a:spLocks noGrp="1"/>
          </p:cNvSpPr>
          <p:nvPr>
            <p:ph type="dt" sz="half" idx="10"/>
          </p:nvPr>
        </p:nvSpPr>
        <p:spPr/>
        <p:txBody>
          <a:bodyPr/>
          <a:lstStyle/>
          <a:p>
            <a:fld id="{94776224-BD38-FA4D-B683-D3DD290C89C3}" type="datetime1">
              <a:rPr lang="en-US" smtClean="0"/>
              <a:pPr/>
              <a:t>1/8/2020</a:t>
            </a:fld>
            <a:endParaRPr lang="en-US"/>
          </a:p>
        </p:txBody>
      </p:sp>
      <p:sp>
        <p:nvSpPr>
          <p:cNvPr id="6" name="Title 5">
            <a:extLst>
              <a:ext uri="{FF2B5EF4-FFF2-40B4-BE49-F238E27FC236}">
                <a16:creationId xmlns="" xmlns:a16="http://schemas.microsoft.com/office/drawing/2014/main" id="{2FB5E2B3-D843-F442-9FD4-7C76EF226F36}"/>
              </a:ext>
            </a:extLst>
          </p:cNvPr>
          <p:cNvSpPr>
            <a:spLocks noGrp="1"/>
          </p:cNvSpPr>
          <p:nvPr>
            <p:ph type="title"/>
          </p:nvPr>
        </p:nvSpPr>
        <p:spPr>
          <a:xfrm>
            <a:off x="457200" y="399543"/>
            <a:ext cx="7330584" cy="338554"/>
          </a:xfrm>
        </p:spPr>
        <p:txBody>
          <a:bodyPr/>
          <a:lstStyle/>
          <a:p>
            <a:r>
              <a:rPr lang="en-US" dirty="0"/>
              <a:t>Seven Decades of California Success </a:t>
            </a:r>
          </a:p>
        </p:txBody>
      </p:sp>
      <p:sp>
        <p:nvSpPr>
          <p:cNvPr id="7" name="Text Placeholder 6">
            <a:extLst>
              <a:ext uri="{FF2B5EF4-FFF2-40B4-BE49-F238E27FC236}">
                <a16:creationId xmlns="" xmlns:a16="http://schemas.microsoft.com/office/drawing/2014/main" id="{B25ED943-AB56-F14E-862F-402EB67BA890}"/>
              </a:ext>
            </a:extLst>
          </p:cNvPr>
          <p:cNvSpPr>
            <a:spLocks noGrp="1"/>
          </p:cNvSpPr>
          <p:nvPr>
            <p:ph type="body" sz="quarter" idx="13"/>
          </p:nvPr>
        </p:nvSpPr>
        <p:spPr/>
        <p:txBody>
          <a:bodyPr/>
          <a:lstStyle/>
          <a:p>
            <a:r>
              <a:rPr lang="en-US" dirty="0"/>
              <a:t>ABOUT BISHOP-WISECARVER</a:t>
            </a:r>
          </a:p>
        </p:txBody>
      </p:sp>
      <p:pic>
        <p:nvPicPr>
          <p:cNvPr id="8" name="Picture 7" descr="Bud Image 1.jpg" title="1960s worker"/>
          <p:cNvPicPr>
            <a:picLocks noChangeAspect="1"/>
          </p:cNvPicPr>
          <p:nvPr/>
        </p:nvPicPr>
        <p:blipFill>
          <a:blip r:embed="rId2"/>
          <a:stretch>
            <a:fillRect/>
          </a:stretch>
        </p:blipFill>
        <p:spPr>
          <a:xfrm>
            <a:off x="575340" y="1492249"/>
            <a:ext cx="3412078" cy="2692343"/>
          </a:xfrm>
          <a:prstGeom prst="rect">
            <a:avLst/>
          </a:prstGeom>
        </p:spPr>
      </p:pic>
      <p:pic>
        <p:nvPicPr>
          <p:cNvPr id="9" name="Picture 8" descr="PamelaBud.jpg" title="2010 Worker"/>
          <p:cNvPicPr>
            <a:picLocks noChangeAspect="1"/>
          </p:cNvPicPr>
          <p:nvPr/>
        </p:nvPicPr>
        <p:blipFill>
          <a:blip r:embed="rId3"/>
          <a:stretch>
            <a:fillRect/>
          </a:stretch>
        </p:blipFill>
        <p:spPr>
          <a:xfrm>
            <a:off x="4571247" y="1492250"/>
            <a:ext cx="4039155" cy="2692770"/>
          </a:xfrm>
          <a:prstGeom prst="rect">
            <a:avLst/>
          </a:prstGeom>
        </p:spPr>
      </p:pic>
      <p:sp>
        <p:nvSpPr>
          <p:cNvPr id="10" name="Rectangle 9"/>
          <p:cNvSpPr/>
          <p:nvPr/>
        </p:nvSpPr>
        <p:spPr>
          <a:xfrm>
            <a:off x="575340" y="4185020"/>
            <a:ext cx="3412078" cy="369332"/>
          </a:xfrm>
          <a:prstGeom prst="rect">
            <a:avLst/>
          </a:prstGeom>
        </p:spPr>
        <p:txBody>
          <a:bodyPr wrap="square">
            <a:spAutoFit/>
          </a:bodyPr>
          <a:lstStyle/>
          <a:p>
            <a:r>
              <a:rPr lang="en-US" dirty="0"/>
              <a:t>1960s</a:t>
            </a:r>
          </a:p>
        </p:txBody>
      </p:sp>
      <p:sp>
        <p:nvSpPr>
          <p:cNvPr id="12" name="Rectangle 11"/>
          <p:cNvSpPr/>
          <p:nvPr/>
        </p:nvSpPr>
        <p:spPr>
          <a:xfrm>
            <a:off x="4571247" y="4185020"/>
            <a:ext cx="3412078" cy="369332"/>
          </a:xfrm>
          <a:prstGeom prst="rect">
            <a:avLst/>
          </a:prstGeom>
        </p:spPr>
        <p:txBody>
          <a:bodyPr wrap="square">
            <a:spAutoFit/>
          </a:bodyPr>
          <a:lstStyle/>
          <a:p>
            <a:r>
              <a:rPr lang="en-US" dirty="0"/>
              <a:t>2010s </a:t>
            </a:r>
          </a:p>
        </p:txBody>
      </p:sp>
    </p:spTree>
    <p:extLst>
      <p:ext uri="{BB962C8B-B14F-4D97-AF65-F5344CB8AC3E}">
        <p14:creationId xmlns:p14="http://schemas.microsoft.com/office/powerpoint/2010/main" val="553239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 xmlns:a16="http://schemas.microsoft.com/office/drawing/2014/main" id="{C9F9F7DC-A59B-4946-98FF-20DAD7AE1245}"/>
              </a:ext>
            </a:extLst>
          </p:cNvPr>
          <p:cNvSpPr>
            <a:spLocks noGrp="1"/>
          </p:cNvSpPr>
          <p:nvPr>
            <p:ph type="dt" sz="half" idx="10"/>
          </p:nvPr>
        </p:nvSpPr>
        <p:spPr/>
        <p:txBody>
          <a:bodyPr/>
          <a:lstStyle/>
          <a:p>
            <a:fld id="{94776224-BD38-FA4D-B683-D3DD290C89C3}" type="datetime1">
              <a:rPr lang="en-US" smtClean="0"/>
              <a:pPr/>
              <a:t>1/8/2020</a:t>
            </a:fld>
            <a:endParaRPr lang="en-US"/>
          </a:p>
        </p:txBody>
      </p:sp>
      <p:sp>
        <p:nvSpPr>
          <p:cNvPr id="6" name="Title 5">
            <a:extLst>
              <a:ext uri="{FF2B5EF4-FFF2-40B4-BE49-F238E27FC236}">
                <a16:creationId xmlns="" xmlns:a16="http://schemas.microsoft.com/office/drawing/2014/main" id="{2FB5E2B3-D843-F442-9FD4-7C76EF226F36}"/>
              </a:ext>
            </a:extLst>
          </p:cNvPr>
          <p:cNvSpPr>
            <a:spLocks noGrp="1"/>
          </p:cNvSpPr>
          <p:nvPr>
            <p:ph type="title"/>
          </p:nvPr>
        </p:nvSpPr>
        <p:spPr>
          <a:xfrm>
            <a:off x="457200" y="266763"/>
            <a:ext cx="6735452" cy="338554"/>
          </a:xfrm>
        </p:spPr>
        <p:txBody>
          <a:bodyPr/>
          <a:lstStyle/>
          <a:p>
            <a:pPr lvl="0"/>
            <a:r>
              <a:rPr lang="en-US" dirty="0"/>
              <a:t>Training takes time</a:t>
            </a:r>
          </a:p>
        </p:txBody>
      </p:sp>
      <p:pic>
        <p:nvPicPr>
          <p:cNvPr id="5" name="Picture 4" descr="BWU Logo_Full_Color[1].jpg" title="Bishop-Weisecarver University"/>
          <p:cNvPicPr>
            <a:picLocks noChangeAspect="1"/>
          </p:cNvPicPr>
          <p:nvPr/>
        </p:nvPicPr>
        <p:blipFill>
          <a:blip r:embed="rId2"/>
          <a:stretch>
            <a:fillRect/>
          </a:stretch>
        </p:blipFill>
        <p:spPr>
          <a:xfrm>
            <a:off x="1476218" y="3000659"/>
            <a:ext cx="1723568" cy="777610"/>
          </a:xfrm>
          <a:prstGeom prst="rect">
            <a:avLst/>
          </a:prstGeom>
        </p:spPr>
      </p:pic>
      <p:sp>
        <p:nvSpPr>
          <p:cNvPr id="10" name="Content Placeholder 4">
            <a:extLst>
              <a:ext uri="{FF2B5EF4-FFF2-40B4-BE49-F238E27FC236}">
                <a16:creationId xmlns="" xmlns:a16="http://schemas.microsoft.com/office/drawing/2014/main" id="{9FC2997E-7D96-4545-8EFE-7B4AF3F917D6}"/>
              </a:ext>
            </a:extLst>
          </p:cNvPr>
          <p:cNvSpPr txBox="1">
            <a:spLocks/>
          </p:cNvSpPr>
          <p:nvPr/>
        </p:nvSpPr>
        <p:spPr>
          <a:xfrm>
            <a:off x="683645" y="4105349"/>
            <a:ext cx="3697597" cy="1069474"/>
          </a:xfrm>
          <a:prstGeom prst="rect">
            <a:avLst/>
          </a:prstGeom>
        </p:spPr>
        <p:txBody>
          <a:bodyPr vert="horz" lIns="0" tIns="0" rIns="0" bIns="0" rtlCol="0">
            <a:noAutofit/>
          </a:bodyPr>
          <a:lstStyle/>
          <a:p>
            <a:pPr marL="514350" lvl="1" indent="-171450" defTabSz="685800">
              <a:lnSpc>
                <a:spcPct val="90000"/>
              </a:lnSpc>
              <a:spcBef>
                <a:spcPts val="375"/>
              </a:spcBef>
              <a:spcAft>
                <a:spcPts val="600"/>
              </a:spcAft>
              <a:buClr>
                <a:schemeClr val="accent2"/>
              </a:buClr>
            </a:pPr>
            <a:r>
              <a:rPr lang="en-US" sz="1400" dirty="0"/>
              <a:t>Internal Company Training Program</a:t>
            </a:r>
          </a:p>
          <a:p>
            <a:pPr marL="514350" marR="0" lvl="1" indent="-171450" algn="l" defTabSz="685800" rtl="0" eaLnBrk="1" fontAlgn="auto" latinLnBrk="0" hangingPunct="1">
              <a:lnSpc>
                <a:spcPct val="90000"/>
              </a:lnSpc>
              <a:spcBef>
                <a:spcPts val="375"/>
              </a:spcBef>
              <a:spcAft>
                <a:spcPts val="600"/>
              </a:spcAft>
              <a:buClr>
                <a:schemeClr val="accent2"/>
              </a:buClr>
              <a:buSzTx/>
              <a:buFont typeface="Wingdings" pitchFamily="2" charset="2"/>
              <a:buChar char="§"/>
              <a:tabLst/>
              <a:defRPr/>
            </a:pP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TextBox 10"/>
          <p:cNvSpPr txBox="1"/>
          <p:nvPr/>
        </p:nvSpPr>
        <p:spPr>
          <a:xfrm>
            <a:off x="5464249" y="2980969"/>
            <a:ext cx="2540137" cy="615553"/>
          </a:xfrm>
          <a:prstGeom prst="rect">
            <a:avLst/>
          </a:prstGeom>
        </p:spPr>
        <p:txBody>
          <a:bodyPr vert="horz" wrap="square" lIns="0" tIns="0" rIns="0" bIns="0" rtlCol="0" anchor="t" anchorCtr="0">
            <a:spAutoFit/>
          </a:bodyPr>
          <a:lstStyle/>
          <a:p>
            <a:pPr algn="ctr"/>
            <a:r>
              <a:rPr lang="en-US" sz="2000" b="1" dirty="0"/>
              <a:t>Junior College &amp; Community Colleges </a:t>
            </a:r>
          </a:p>
        </p:txBody>
      </p:sp>
      <p:sp>
        <p:nvSpPr>
          <p:cNvPr id="12" name="Content Placeholder 4">
            <a:extLst>
              <a:ext uri="{FF2B5EF4-FFF2-40B4-BE49-F238E27FC236}">
                <a16:creationId xmlns="" xmlns:a16="http://schemas.microsoft.com/office/drawing/2014/main" id="{9FC2997E-7D96-4545-8EFE-7B4AF3F917D6}"/>
              </a:ext>
            </a:extLst>
          </p:cNvPr>
          <p:cNvSpPr txBox="1">
            <a:spLocks/>
          </p:cNvSpPr>
          <p:nvPr/>
        </p:nvSpPr>
        <p:spPr>
          <a:xfrm>
            <a:off x="4890137" y="4105349"/>
            <a:ext cx="3697597" cy="1069474"/>
          </a:xfrm>
          <a:prstGeom prst="rect">
            <a:avLst/>
          </a:prstGeom>
        </p:spPr>
        <p:txBody>
          <a:bodyPr vert="horz" lIns="0" tIns="0" rIns="0" bIns="0" rtlCol="0">
            <a:noAutofit/>
          </a:bodyPr>
          <a:lstStyle/>
          <a:p>
            <a:pPr marL="514350" lvl="1" indent="-171450" defTabSz="685800">
              <a:lnSpc>
                <a:spcPct val="90000"/>
              </a:lnSpc>
              <a:spcBef>
                <a:spcPts val="375"/>
              </a:spcBef>
              <a:spcAft>
                <a:spcPts val="600"/>
              </a:spcAft>
              <a:buClr>
                <a:schemeClr val="accent2"/>
              </a:buClr>
            </a:pPr>
            <a:r>
              <a:rPr lang="en-US" sz="1400" dirty="0"/>
              <a:t>Industry Specific, Often Requires Travel </a:t>
            </a: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sp>
        <p:nvSpPr>
          <p:cNvPr id="13" name="Rectangle 12" title="Junior College &amp; Community Colleges"/>
          <p:cNvSpPr/>
          <p:nvPr/>
        </p:nvSpPr>
        <p:spPr>
          <a:xfrm>
            <a:off x="5333162" y="2862829"/>
            <a:ext cx="2818899" cy="907791"/>
          </a:xfrm>
          <a:prstGeom prst="rect">
            <a:avLst/>
          </a:prstGeom>
          <a:noFill/>
          <a:ln>
            <a:solidFill>
              <a:schemeClr val="tx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4" name="Picture 13" descr="required for initial training of all new employees" title="130+ Hours "/>
          <p:cNvPicPr>
            <a:picLocks noChangeAspect="1"/>
          </p:cNvPicPr>
          <p:nvPr/>
        </p:nvPicPr>
        <p:blipFill>
          <a:blip r:embed="rId3"/>
          <a:stretch>
            <a:fillRect/>
          </a:stretch>
        </p:blipFill>
        <p:spPr>
          <a:xfrm>
            <a:off x="1272003" y="883449"/>
            <a:ext cx="5920649" cy="1528567"/>
          </a:xfrm>
          <a:prstGeom prst="rect">
            <a:avLst/>
          </a:prstGeom>
        </p:spPr>
      </p:pic>
    </p:spTree>
    <p:extLst>
      <p:ext uri="{BB962C8B-B14F-4D97-AF65-F5344CB8AC3E}">
        <p14:creationId xmlns:p14="http://schemas.microsoft.com/office/powerpoint/2010/main" val="553239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 xmlns:a16="http://schemas.microsoft.com/office/drawing/2014/main" id="{C9F9F7DC-A59B-4946-98FF-20DAD7AE1245}"/>
              </a:ext>
            </a:extLst>
          </p:cNvPr>
          <p:cNvSpPr>
            <a:spLocks noGrp="1"/>
          </p:cNvSpPr>
          <p:nvPr>
            <p:ph type="dt" sz="half" idx="10"/>
          </p:nvPr>
        </p:nvSpPr>
        <p:spPr/>
        <p:txBody>
          <a:bodyPr/>
          <a:lstStyle/>
          <a:p>
            <a:fld id="{94776224-BD38-FA4D-B683-D3DD290C89C3}" type="datetime1">
              <a:rPr lang="en-US" smtClean="0"/>
              <a:pPr/>
              <a:t>1/8/2020</a:t>
            </a:fld>
            <a:endParaRPr lang="en-US"/>
          </a:p>
        </p:txBody>
      </p:sp>
      <p:sp>
        <p:nvSpPr>
          <p:cNvPr id="6" name="Title 5">
            <a:extLst>
              <a:ext uri="{FF2B5EF4-FFF2-40B4-BE49-F238E27FC236}">
                <a16:creationId xmlns="" xmlns:a16="http://schemas.microsoft.com/office/drawing/2014/main" id="{2FB5E2B3-D843-F442-9FD4-7C76EF226F36}"/>
              </a:ext>
            </a:extLst>
          </p:cNvPr>
          <p:cNvSpPr>
            <a:spLocks noGrp="1"/>
          </p:cNvSpPr>
          <p:nvPr>
            <p:ph type="title"/>
          </p:nvPr>
        </p:nvSpPr>
        <p:spPr>
          <a:xfrm>
            <a:off x="457200" y="399543"/>
            <a:ext cx="7330584" cy="338554"/>
          </a:xfrm>
        </p:spPr>
        <p:txBody>
          <a:bodyPr/>
          <a:lstStyle/>
          <a:p>
            <a:r>
              <a:rPr lang="en-US" dirty="0"/>
              <a:t>Training up</a:t>
            </a:r>
          </a:p>
        </p:txBody>
      </p:sp>
      <p:pic>
        <p:nvPicPr>
          <p:cNvPr id="12" name="Picture 11" descr="Group shots of different trainings" title="Smiling workers training up"/>
          <p:cNvPicPr>
            <a:picLocks noChangeAspect="1"/>
          </p:cNvPicPr>
          <p:nvPr/>
        </p:nvPicPr>
        <p:blipFill>
          <a:blip r:embed="rId2"/>
          <a:stretch>
            <a:fillRect/>
          </a:stretch>
        </p:blipFill>
        <p:spPr>
          <a:xfrm>
            <a:off x="1257470" y="1120451"/>
            <a:ext cx="5879792" cy="3919861"/>
          </a:xfrm>
          <a:prstGeom prst="rect">
            <a:avLst/>
          </a:prstGeom>
        </p:spPr>
      </p:pic>
    </p:spTree>
    <p:extLst>
      <p:ext uri="{BB962C8B-B14F-4D97-AF65-F5344CB8AC3E}">
        <p14:creationId xmlns:p14="http://schemas.microsoft.com/office/powerpoint/2010/main" val="553239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 xmlns:a16="http://schemas.microsoft.com/office/drawing/2014/main" id="{C9F9F7DC-A59B-4946-98FF-20DAD7AE1245}"/>
              </a:ext>
            </a:extLst>
          </p:cNvPr>
          <p:cNvSpPr>
            <a:spLocks noGrp="1"/>
          </p:cNvSpPr>
          <p:nvPr>
            <p:ph type="dt" sz="half" idx="10"/>
          </p:nvPr>
        </p:nvSpPr>
        <p:spPr/>
        <p:txBody>
          <a:bodyPr/>
          <a:lstStyle/>
          <a:p>
            <a:fld id="{94776224-BD38-FA4D-B683-D3DD290C89C3}" type="datetime1">
              <a:rPr lang="en-US" smtClean="0"/>
              <a:pPr/>
              <a:t>1/8/2020</a:t>
            </a:fld>
            <a:endParaRPr lang="en-US"/>
          </a:p>
        </p:txBody>
      </p:sp>
      <p:sp>
        <p:nvSpPr>
          <p:cNvPr id="6" name="Title 5">
            <a:extLst>
              <a:ext uri="{FF2B5EF4-FFF2-40B4-BE49-F238E27FC236}">
                <a16:creationId xmlns="" xmlns:a16="http://schemas.microsoft.com/office/drawing/2014/main" id="{2FB5E2B3-D843-F442-9FD4-7C76EF226F36}"/>
              </a:ext>
            </a:extLst>
          </p:cNvPr>
          <p:cNvSpPr>
            <a:spLocks noGrp="1"/>
          </p:cNvSpPr>
          <p:nvPr>
            <p:ph type="title"/>
          </p:nvPr>
        </p:nvSpPr>
        <p:spPr>
          <a:xfrm>
            <a:off x="457200" y="324884"/>
            <a:ext cx="8827098" cy="338554"/>
          </a:xfrm>
        </p:spPr>
        <p:txBody>
          <a:bodyPr/>
          <a:lstStyle/>
          <a:p>
            <a:r>
              <a:rPr lang="en-US" dirty="0"/>
              <a:t>State of manufacturing</a:t>
            </a:r>
          </a:p>
        </p:txBody>
      </p:sp>
      <p:pic>
        <p:nvPicPr>
          <p:cNvPr id="7" name="Picture 6" descr="1.3M CA MFG workers&#10;$87K Average MFG salary&#10;34% minorities in CA MFG&#10;30% women in MFG&#10;20% women in MFG executive teams&#10;2.4M workers needed in MFG over next decade" title="State of Manufacturing"/>
          <p:cNvPicPr>
            <a:picLocks noChangeAspect="1"/>
          </p:cNvPicPr>
          <p:nvPr/>
        </p:nvPicPr>
        <p:blipFill>
          <a:blip r:embed="rId2"/>
          <a:stretch>
            <a:fillRect/>
          </a:stretch>
        </p:blipFill>
        <p:spPr>
          <a:xfrm>
            <a:off x="427665" y="1457366"/>
            <a:ext cx="8340978" cy="3159724"/>
          </a:xfrm>
          <a:prstGeom prst="rect">
            <a:avLst/>
          </a:prstGeom>
        </p:spPr>
      </p:pic>
    </p:spTree>
    <p:extLst>
      <p:ext uri="{BB962C8B-B14F-4D97-AF65-F5344CB8AC3E}">
        <p14:creationId xmlns:p14="http://schemas.microsoft.com/office/powerpoint/2010/main" val="553239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 xmlns:a16="http://schemas.microsoft.com/office/drawing/2014/main" id="{C9F9F7DC-A59B-4946-98FF-20DAD7AE1245}"/>
              </a:ext>
            </a:extLst>
          </p:cNvPr>
          <p:cNvSpPr>
            <a:spLocks noGrp="1"/>
          </p:cNvSpPr>
          <p:nvPr>
            <p:ph type="dt" sz="half" idx="10"/>
          </p:nvPr>
        </p:nvSpPr>
        <p:spPr/>
        <p:txBody>
          <a:bodyPr/>
          <a:lstStyle/>
          <a:p>
            <a:fld id="{94776224-BD38-FA4D-B683-D3DD290C89C3}" type="datetime1">
              <a:rPr lang="en-US" smtClean="0"/>
              <a:pPr/>
              <a:t>1/8/2020</a:t>
            </a:fld>
            <a:endParaRPr lang="en-US"/>
          </a:p>
        </p:txBody>
      </p:sp>
      <p:sp>
        <p:nvSpPr>
          <p:cNvPr id="6" name="Title 5">
            <a:extLst>
              <a:ext uri="{FF2B5EF4-FFF2-40B4-BE49-F238E27FC236}">
                <a16:creationId xmlns="" xmlns:a16="http://schemas.microsoft.com/office/drawing/2014/main" id="{2FB5E2B3-D843-F442-9FD4-7C76EF226F36}"/>
              </a:ext>
            </a:extLst>
          </p:cNvPr>
          <p:cNvSpPr>
            <a:spLocks noGrp="1"/>
          </p:cNvSpPr>
          <p:nvPr>
            <p:ph type="title"/>
          </p:nvPr>
        </p:nvSpPr>
        <p:spPr>
          <a:xfrm>
            <a:off x="457200" y="324884"/>
            <a:ext cx="8827098" cy="338554"/>
          </a:xfrm>
        </p:spPr>
        <p:txBody>
          <a:bodyPr/>
          <a:lstStyle/>
          <a:p>
            <a:r>
              <a:rPr lang="en-US" dirty="0"/>
              <a:t>Mfg Opportunities are for Everyone </a:t>
            </a:r>
          </a:p>
        </p:txBody>
      </p:sp>
      <p:pic>
        <p:nvPicPr>
          <p:cNvPr id="8" name="Picture 7" descr="Testimonials from two Bishop-Wiscarver Employees/Trainees&#10;&#10;I enjoy learning all the details that go into each phase of product development, from concept to design, production, and quality control. My proudest moments are seeing my ideas come into fruition, providing solutions to others, and knowing my work is integrated into everyday processes that help our customes succeed. - Aline Kim, Manufacturing Engineer Imakeca.org&#10;" title="MFG Opportunities are for everyone"/>
          <p:cNvPicPr>
            <a:picLocks noChangeAspect="1"/>
          </p:cNvPicPr>
          <p:nvPr/>
        </p:nvPicPr>
        <p:blipFill>
          <a:blip r:embed="rId2"/>
          <a:stretch>
            <a:fillRect/>
          </a:stretch>
        </p:blipFill>
        <p:spPr>
          <a:xfrm>
            <a:off x="954154" y="994340"/>
            <a:ext cx="2984971" cy="4021667"/>
          </a:xfrm>
          <a:prstGeom prst="rect">
            <a:avLst/>
          </a:prstGeom>
        </p:spPr>
      </p:pic>
      <p:pic>
        <p:nvPicPr>
          <p:cNvPr id="9" name="Picture 8" descr="&#10;My education at Tooling University and extensive on the job training at Bishop-Wisecarver have both led me to incredible opportunities in manufacturing. My love for tinkering ahs tunred into a rewarding career at Bishop-Wisecarver with an even brighter future. - Quentin Dalley, Production Worker 4th Class imakeca.org"/>
          <p:cNvPicPr>
            <a:picLocks noChangeAspect="1"/>
          </p:cNvPicPr>
          <p:nvPr/>
        </p:nvPicPr>
        <p:blipFill>
          <a:blip r:embed="rId3"/>
          <a:stretch>
            <a:fillRect/>
          </a:stretch>
        </p:blipFill>
        <p:spPr>
          <a:xfrm>
            <a:off x="4382763" y="989425"/>
            <a:ext cx="3008751" cy="4026582"/>
          </a:xfrm>
          <a:prstGeom prst="rect">
            <a:avLst/>
          </a:prstGeom>
        </p:spPr>
      </p:pic>
    </p:spTree>
    <p:extLst>
      <p:ext uri="{BB962C8B-B14F-4D97-AF65-F5344CB8AC3E}">
        <p14:creationId xmlns:p14="http://schemas.microsoft.com/office/powerpoint/2010/main" val="553239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 xmlns:a16="http://schemas.microsoft.com/office/drawing/2014/main" id="{C9F9F7DC-A59B-4946-98FF-20DAD7AE1245}"/>
              </a:ext>
            </a:extLst>
          </p:cNvPr>
          <p:cNvSpPr>
            <a:spLocks noGrp="1"/>
          </p:cNvSpPr>
          <p:nvPr>
            <p:ph type="dt" sz="half" idx="10"/>
          </p:nvPr>
        </p:nvSpPr>
        <p:spPr/>
        <p:txBody>
          <a:bodyPr/>
          <a:lstStyle/>
          <a:p>
            <a:fld id="{94776224-BD38-FA4D-B683-D3DD290C89C3}" type="datetime1">
              <a:rPr lang="en-US" smtClean="0"/>
              <a:pPr/>
              <a:t>1/8/2020</a:t>
            </a:fld>
            <a:endParaRPr lang="en-US"/>
          </a:p>
        </p:txBody>
      </p:sp>
      <p:sp>
        <p:nvSpPr>
          <p:cNvPr id="5" name="Content Placeholder 4">
            <a:extLst>
              <a:ext uri="{FF2B5EF4-FFF2-40B4-BE49-F238E27FC236}">
                <a16:creationId xmlns="" xmlns:a16="http://schemas.microsoft.com/office/drawing/2014/main" id="{9FC2997E-7D96-4545-8EFE-7B4AF3F917D6}"/>
              </a:ext>
            </a:extLst>
          </p:cNvPr>
          <p:cNvSpPr>
            <a:spLocks noGrp="1"/>
          </p:cNvSpPr>
          <p:nvPr>
            <p:ph idx="16"/>
          </p:nvPr>
        </p:nvSpPr>
        <p:spPr>
          <a:xfrm>
            <a:off x="457200" y="1161704"/>
            <a:ext cx="4039386" cy="3600796"/>
          </a:xfrm>
        </p:spPr>
        <p:txBody>
          <a:bodyPr/>
          <a:lstStyle/>
          <a:p>
            <a:endParaRPr lang="en-US" dirty="0"/>
          </a:p>
          <a:p>
            <a:pPr lvl="1"/>
            <a:r>
              <a:rPr lang="en-US" dirty="0"/>
              <a:t>Subsidize and increase models like BW’s </a:t>
            </a:r>
            <a:br>
              <a:rPr lang="en-US" dirty="0"/>
            </a:br>
            <a:r>
              <a:rPr lang="en-US" dirty="0"/>
              <a:t>in-house training and connections with high schools and community colleges.</a:t>
            </a:r>
            <a:br>
              <a:rPr lang="en-US" dirty="0"/>
            </a:br>
            <a:endParaRPr lang="en-US" dirty="0"/>
          </a:p>
          <a:p>
            <a:pPr lvl="1"/>
            <a:r>
              <a:rPr lang="en-US" dirty="0"/>
              <a:t>Increase STEM Education. </a:t>
            </a:r>
          </a:p>
          <a:p>
            <a:pPr lvl="1"/>
            <a:endParaRPr lang="en-US" dirty="0"/>
          </a:p>
          <a:p>
            <a:pPr lvl="1"/>
            <a:r>
              <a:rPr lang="en-US" dirty="0"/>
              <a:t>Increase existing employment training funds by raising caps on Employment Training Panel grants for manufacturing. </a:t>
            </a:r>
            <a:br>
              <a:rPr lang="en-US" dirty="0"/>
            </a:br>
            <a:endParaRPr lang="en-US" dirty="0"/>
          </a:p>
          <a:p>
            <a:pPr lvl="1"/>
            <a:r>
              <a:rPr lang="en-US" dirty="0"/>
              <a:t>Leverage events and manufacturing champions like </a:t>
            </a:r>
            <a:r>
              <a:rPr lang="en-US" i="1" dirty="0"/>
              <a:t>MFG Day</a:t>
            </a:r>
            <a:r>
              <a:rPr lang="en-US" dirty="0"/>
              <a:t> and </a:t>
            </a:r>
            <a:r>
              <a:rPr lang="en-US" i="1" dirty="0"/>
              <a:t>Women in Manufacturing</a:t>
            </a:r>
            <a:r>
              <a:rPr lang="en-US" dirty="0"/>
              <a:t> to mentor and promote manufacturing.</a:t>
            </a:r>
          </a:p>
          <a:p>
            <a:pPr lvl="1"/>
            <a:endParaRPr lang="en-US" sz="1600" dirty="0"/>
          </a:p>
          <a:p>
            <a:pPr lvl="1"/>
            <a:endParaRPr lang="en-US" sz="1600" dirty="0"/>
          </a:p>
          <a:p>
            <a:pPr lvl="1"/>
            <a:endParaRPr lang="en-US" sz="1600" dirty="0"/>
          </a:p>
        </p:txBody>
      </p:sp>
      <p:sp>
        <p:nvSpPr>
          <p:cNvPr id="6" name="Title 5">
            <a:extLst>
              <a:ext uri="{FF2B5EF4-FFF2-40B4-BE49-F238E27FC236}">
                <a16:creationId xmlns="" xmlns:a16="http://schemas.microsoft.com/office/drawing/2014/main" id="{2FB5E2B3-D843-F442-9FD4-7C76EF226F36}"/>
              </a:ext>
            </a:extLst>
          </p:cNvPr>
          <p:cNvSpPr>
            <a:spLocks noGrp="1"/>
          </p:cNvSpPr>
          <p:nvPr>
            <p:ph type="title"/>
          </p:nvPr>
        </p:nvSpPr>
        <p:spPr>
          <a:xfrm>
            <a:off x="457200" y="97486"/>
            <a:ext cx="6735452" cy="670953"/>
          </a:xfrm>
        </p:spPr>
        <p:txBody>
          <a:bodyPr/>
          <a:lstStyle/>
          <a:p>
            <a:pPr lvl="0"/>
            <a:r>
              <a:rPr lang="en-US" dirty="0"/>
              <a:t>Capitalize on Opportunities for Women and Others in Manufacturing</a:t>
            </a:r>
          </a:p>
        </p:txBody>
      </p:sp>
      <p:pic>
        <p:nvPicPr>
          <p:cNvPr id="12" name="Picture Placeholder 11" descr="Smiling women, crowds, and youth at a manufacturing day 2019"/>
          <p:cNvPicPr>
            <a:picLocks noGrp="1" noChangeAspect="1"/>
          </p:cNvPicPr>
          <p:nvPr>
            <p:ph type="pic" sz="quarter" idx="15"/>
          </p:nvPr>
        </p:nvPicPr>
        <p:blipFill>
          <a:blip r:embed="rId2"/>
          <a:srcRect l="-8631" r="-8631"/>
          <a:stretch>
            <a:fillRect/>
          </a:stretch>
        </p:blipFill>
        <p:spPr>
          <a:xfrm>
            <a:off x="4496586" y="1300597"/>
            <a:ext cx="4378325" cy="3733366"/>
          </a:xfrm>
        </p:spPr>
      </p:pic>
    </p:spTree>
    <p:extLst>
      <p:ext uri="{BB962C8B-B14F-4D97-AF65-F5344CB8AC3E}">
        <p14:creationId xmlns:p14="http://schemas.microsoft.com/office/powerpoint/2010/main" val="553239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 xmlns:a16="http://schemas.microsoft.com/office/drawing/2014/main" id="{C9F9F7DC-A59B-4946-98FF-20DAD7AE1245}"/>
              </a:ext>
            </a:extLst>
          </p:cNvPr>
          <p:cNvSpPr>
            <a:spLocks noGrp="1"/>
          </p:cNvSpPr>
          <p:nvPr>
            <p:ph type="dt" sz="half" idx="10"/>
          </p:nvPr>
        </p:nvSpPr>
        <p:spPr/>
        <p:txBody>
          <a:bodyPr/>
          <a:lstStyle/>
          <a:p>
            <a:fld id="{94776224-BD38-FA4D-B683-D3DD290C89C3}" type="datetime1">
              <a:rPr lang="en-US" smtClean="0"/>
              <a:pPr/>
              <a:t>1/8/2020</a:t>
            </a:fld>
            <a:endParaRPr lang="en-US"/>
          </a:p>
        </p:txBody>
      </p:sp>
      <p:sp>
        <p:nvSpPr>
          <p:cNvPr id="5" name="Content Placeholder 4">
            <a:extLst>
              <a:ext uri="{FF2B5EF4-FFF2-40B4-BE49-F238E27FC236}">
                <a16:creationId xmlns="" xmlns:a16="http://schemas.microsoft.com/office/drawing/2014/main" id="{9FC2997E-7D96-4545-8EFE-7B4AF3F917D6}"/>
              </a:ext>
            </a:extLst>
          </p:cNvPr>
          <p:cNvSpPr>
            <a:spLocks noGrp="1"/>
          </p:cNvSpPr>
          <p:nvPr>
            <p:ph idx="16"/>
          </p:nvPr>
        </p:nvSpPr>
        <p:spPr>
          <a:xfrm>
            <a:off x="457200" y="1338876"/>
            <a:ext cx="7747856" cy="1100793"/>
          </a:xfrm>
        </p:spPr>
        <p:txBody>
          <a:bodyPr/>
          <a:lstStyle/>
          <a:p>
            <a:r>
              <a:rPr lang="en-US" sz="1600" b="1" dirty="0"/>
              <a:t>Work-life Balance</a:t>
            </a:r>
          </a:p>
          <a:p>
            <a:pPr lvl="1"/>
            <a:r>
              <a:rPr lang="en-US" dirty="0"/>
              <a:t>Need 40-hour workweek option for all employees.</a:t>
            </a:r>
          </a:p>
          <a:p>
            <a:endParaRPr lang="en-US" dirty="0"/>
          </a:p>
          <a:p>
            <a:pPr lvl="1"/>
            <a:endParaRPr lang="en-US" sz="1600" dirty="0"/>
          </a:p>
          <a:p>
            <a:pPr lvl="1"/>
            <a:endParaRPr lang="en-US" sz="1600" dirty="0"/>
          </a:p>
        </p:txBody>
      </p:sp>
      <p:sp>
        <p:nvSpPr>
          <p:cNvPr id="6" name="Title 5">
            <a:extLst>
              <a:ext uri="{FF2B5EF4-FFF2-40B4-BE49-F238E27FC236}">
                <a16:creationId xmlns="" xmlns:a16="http://schemas.microsoft.com/office/drawing/2014/main" id="{2FB5E2B3-D843-F442-9FD4-7C76EF226F36}"/>
              </a:ext>
            </a:extLst>
          </p:cNvPr>
          <p:cNvSpPr>
            <a:spLocks noGrp="1"/>
          </p:cNvSpPr>
          <p:nvPr>
            <p:ph type="title"/>
          </p:nvPr>
        </p:nvSpPr>
        <p:spPr>
          <a:xfrm>
            <a:off x="457200" y="97486"/>
            <a:ext cx="6735452" cy="670953"/>
          </a:xfrm>
        </p:spPr>
        <p:txBody>
          <a:bodyPr/>
          <a:lstStyle/>
          <a:p>
            <a:pPr lvl="0"/>
            <a:r>
              <a:rPr lang="en-US" dirty="0" err="1"/>
              <a:t>CAlifornia</a:t>
            </a:r>
            <a:r>
              <a:rPr lang="en-US" dirty="0"/>
              <a:t> Has Other Operational Challenges</a:t>
            </a:r>
          </a:p>
        </p:txBody>
      </p:sp>
      <p:sp>
        <p:nvSpPr>
          <p:cNvPr id="9" name="Content Placeholder 4">
            <a:extLst>
              <a:ext uri="{FF2B5EF4-FFF2-40B4-BE49-F238E27FC236}">
                <a16:creationId xmlns="" xmlns:a16="http://schemas.microsoft.com/office/drawing/2014/main" id="{9FC2997E-7D96-4545-8EFE-7B4AF3F917D6}"/>
              </a:ext>
            </a:extLst>
          </p:cNvPr>
          <p:cNvSpPr txBox="1">
            <a:spLocks/>
          </p:cNvSpPr>
          <p:nvPr/>
        </p:nvSpPr>
        <p:spPr>
          <a:xfrm>
            <a:off x="457200" y="2922721"/>
            <a:ext cx="7747856" cy="524422"/>
          </a:xfrm>
          <a:prstGeom prst="rect">
            <a:avLst/>
          </a:prstGeom>
        </p:spPr>
        <p:txBody>
          <a:bodyPr vert="horz" lIns="0" tIns="0" rIns="0" bIns="0" rtlCol="0">
            <a:noAutofit/>
          </a:bodyPr>
          <a:lstStyle/>
          <a:p>
            <a:r>
              <a:rPr lang="en-US" sz="1600" b="1" dirty="0"/>
              <a:t>Energy Costs Create a Competitive Disadvantage</a:t>
            </a:r>
          </a:p>
        </p:txBody>
      </p:sp>
      <p:sp>
        <p:nvSpPr>
          <p:cNvPr id="7" name="Content Placeholder 4">
            <a:extLst>
              <a:ext uri="{FF2B5EF4-FFF2-40B4-BE49-F238E27FC236}">
                <a16:creationId xmlns="" xmlns:a16="http://schemas.microsoft.com/office/drawing/2014/main" id="{9FC2997E-7D96-4545-8EFE-7B4AF3F917D6}"/>
              </a:ext>
            </a:extLst>
          </p:cNvPr>
          <p:cNvSpPr txBox="1">
            <a:spLocks/>
          </p:cNvSpPr>
          <p:nvPr/>
        </p:nvSpPr>
        <p:spPr>
          <a:xfrm>
            <a:off x="457200" y="2146910"/>
            <a:ext cx="7747856" cy="1069474"/>
          </a:xfrm>
          <a:prstGeom prst="rect">
            <a:avLst/>
          </a:prstGeom>
        </p:spPr>
        <p:txBody>
          <a:bodyPr vert="horz" lIns="0" tIns="0" rIns="0" bIns="0" rtlCol="0">
            <a:noAutofit/>
          </a:bodyPr>
          <a:lstStyle/>
          <a:p>
            <a:pPr lvl="0" defTabSz="685800">
              <a:lnSpc>
                <a:spcPct val="90000"/>
              </a:lnSpc>
              <a:spcBef>
                <a:spcPts val="750"/>
              </a:spcBef>
            </a:pPr>
            <a:r>
              <a:rPr lang="en-US" sz="1600" b="1" dirty="0"/>
              <a:t>Regulatory Consistency and Competitiveness </a:t>
            </a:r>
          </a:p>
          <a:p>
            <a:pPr marL="514350" lvl="1" indent="-171450" defTabSz="685800">
              <a:lnSpc>
                <a:spcPct val="90000"/>
              </a:lnSpc>
              <a:spcBef>
                <a:spcPts val="375"/>
              </a:spcBef>
              <a:spcAft>
                <a:spcPts val="600"/>
              </a:spcAft>
              <a:buClr>
                <a:schemeClr val="accent2"/>
              </a:buClr>
              <a:buFont typeface="Wingdings" pitchFamily="2" charset="2"/>
              <a:buChar char="§"/>
            </a:pPr>
            <a:r>
              <a:rPr lang="en-US" sz="1400" dirty="0"/>
              <a:t>Difficult to make long term investment decisions in the state with new California-specific and costly regulations every year.</a:t>
            </a:r>
            <a:endParaRPr kumimoji="0" lang="en-US" sz="1600" b="0" i="0" u="none" strike="noStrike" kern="1200" cap="none" spc="0" normalizeH="0" baseline="0" noProof="0" dirty="0">
              <a:ln>
                <a:noFill/>
              </a:ln>
              <a:solidFill>
                <a:schemeClr val="tx1"/>
              </a:solidFill>
              <a:effectLst/>
              <a:uLnTx/>
              <a:uFillTx/>
              <a:latin typeface="+mn-lt"/>
              <a:ea typeface="+mn-ea"/>
              <a:cs typeface="+mn-cs"/>
            </a:endParaRPr>
          </a:p>
          <a:p>
            <a:pPr marL="514350" marR="0" lvl="1" indent="-171450" algn="l" defTabSz="685800" rtl="0" eaLnBrk="1" fontAlgn="auto" latinLnBrk="0" hangingPunct="1">
              <a:lnSpc>
                <a:spcPct val="90000"/>
              </a:lnSpc>
              <a:spcBef>
                <a:spcPts val="375"/>
              </a:spcBef>
              <a:spcAft>
                <a:spcPts val="600"/>
              </a:spcAft>
              <a:buClr>
                <a:schemeClr val="accent2"/>
              </a:buClr>
              <a:buSzTx/>
              <a:buFont typeface="Wingdings" pitchFamily="2" charset="2"/>
              <a:buChar char="§"/>
              <a:tabLst/>
              <a:defRPr/>
            </a:pP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pic>
        <p:nvPicPr>
          <p:cNvPr id="11" name="Picture 10" descr="Gasoine 32% more&#10;&#10;Electricity 87% more&#10;&#10;Natural Gas 67% more&#10;&#10;shows California is at a comeptitive disadvntage in comparison to the nation" title="Energy Costs Create a Competitive Disadvantage"/>
          <p:cNvPicPr>
            <a:picLocks noChangeAspect="1"/>
          </p:cNvPicPr>
          <p:nvPr/>
        </p:nvPicPr>
        <p:blipFill>
          <a:blip r:embed="rId2"/>
          <a:stretch>
            <a:fillRect/>
          </a:stretch>
        </p:blipFill>
        <p:spPr>
          <a:xfrm>
            <a:off x="875159" y="3271320"/>
            <a:ext cx="6169181" cy="1777924"/>
          </a:xfrm>
          <a:prstGeom prst="rect">
            <a:avLst/>
          </a:prstGeom>
        </p:spPr>
      </p:pic>
    </p:spTree>
    <p:extLst>
      <p:ext uri="{BB962C8B-B14F-4D97-AF65-F5344CB8AC3E}">
        <p14:creationId xmlns:p14="http://schemas.microsoft.com/office/powerpoint/2010/main" val="553239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 xmlns:a16="http://schemas.microsoft.com/office/drawing/2014/main" id="{C9F9F7DC-A59B-4946-98FF-20DAD7AE1245}"/>
              </a:ext>
            </a:extLst>
          </p:cNvPr>
          <p:cNvSpPr>
            <a:spLocks noGrp="1"/>
          </p:cNvSpPr>
          <p:nvPr>
            <p:ph type="dt" sz="half" idx="10"/>
          </p:nvPr>
        </p:nvSpPr>
        <p:spPr/>
        <p:txBody>
          <a:bodyPr/>
          <a:lstStyle/>
          <a:p>
            <a:fld id="{94776224-BD38-FA4D-B683-D3DD290C89C3}" type="datetime1">
              <a:rPr lang="en-US" smtClean="0"/>
              <a:pPr/>
              <a:t>1/8/2020</a:t>
            </a:fld>
            <a:endParaRPr lang="en-US"/>
          </a:p>
        </p:txBody>
      </p:sp>
      <p:sp>
        <p:nvSpPr>
          <p:cNvPr id="6" name="Title 5">
            <a:extLst>
              <a:ext uri="{FF2B5EF4-FFF2-40B4-BE49-F238E27FC236}">
                <a16:creationId xmlns="" xmlns:a16="http://schemas.microsoft.com/office/drawing/2014/main" id="{2FB5E2B3-D843-F442-9FD4-7C76EF226F36}"/>
              </a:ext>
            </a:extLst>
          </p:cNvPr>
          <p:cNvSpPr>
            <a:spLocks noGrp="1"/>
          </p:cNvSpPr>
          <p:nvPr>
            <p:ph type="title"/>
          </p:nvPr>
        </p:nvSpPr>
        <p:spPr>
          <a:xfrm>
            <a:off x="457200" y="266763"/>
            <a:ext cx="6735452" cy="338554"/>
          </a:xfrm>
        </p:spPr>
        <p:txBody>
          <a:bodyPr/>
          <a:lstStyle/>
          <a:p>
            <a:pPr lvl="0"/>
            <a:r>
              <a:rPr lang="en-US" dirty="0"/>
              <a:t>Other States Always Recruiting Us</a:t>
            </a:r>
          </a:p>
        </p:txBody>
      </p:sp>
      <p:pic>
        <p:nvPicPr>
          <p:cNvPr id="9" name="Picture 8" descr="Map of the USA - California is Blue and stands out" title="Other states always recruiting us"/>
          <p:cNvPicPr>
            <a:picLocks noChangeAspect="1"/>
          </p:cNvPicPr>
          <p:nvPr/>
        </p:nvPicPr>
        <p:blipFill>
          <a:blip r:embed="rId2"/>
          <a:stretch>
            <a:fillRect/>
          </a:stretch>
        </p:blipFill>
        <p:spPr>
          <a:xfrm>
            <a:off x="591479" y="966666"/>
            <a:ext cx="6840791" cy="4182858"/>
          </a:xfrm>
          <a:prstGeom prst="rect">
            <a:avLst/>
          </a:prstGeom>
        </p:spPr>
      </p:pic>
    </p:spTree>
    <p:extLst>
      <p:ext uri="{BB962C8B-B14F-4D97-AF65-F5344CB8AC3E}">
        <p14:creationId xmlns:p14="http://schemas.microsoft.com/office/powerpoint/2010/main" val="553239941"/>
      </p:ext>
    </p:extLst>
  </p:cSld>
  <p:clrMapOvr>
    <a:masterClrMapping/>
  </p:clrMapOvr>
</p:sld>
</file>

<file path=ppt/theme/theme1.xml><?xml version="1.0" encoding="utf-8"?>
<a:theme xmlns:a="http://schemas.openxmlformats.org/drawingml/2006/main" name="Office Theme">
  <a:themeElements>
    <a:clrScheme name="BWC">
      <a:dk1>
        <a:srgbClr val="54555B"/>
      </a:dk1>
      <a:lt1>
        <a:srgbClr val="FFFFFF"/>
      </a:lt1>
      <a:dk2>
        <a:srgbClr val="44546A"/>
      </a:dk2>
      <a:lt2>
        <a:srgbClr val="EEECEC"/>
      </a:lt2>
      <a:accent1>
        <a:srgbClr val="003C5A"/>
      </a:accent1>
      <a:accent2>
        <a:srgbClr val="0076BB"/>
      </a:accent2>
      <a:accent3>
        <a:srgbClr val="54555B"/>
      </a:accent3>
      <a:accent4>
        <a:srgbClr val="D06027"/>
      </a:accent4>
      <a:accent5>
        <a:srgbClr val="F1EFEF"/>
      </a:accent5>
      <a:accent6>
        <a:srgbClr val="D0B787"/>
      </a:accent6>
      <a:hlink>
        <a:srgbClr val="D26126"/>
      </a:hlink>
      <a:folHlink>
        <a:srgbClr val="0075B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6BB"/>
        </a:solidFill>
        <a:ln>
          <a:noFill/>
        </a:ln>
        <a:effectLst/>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bodyPr vert="horz" lIns="0" tIns="0" rIns="0" bIns="0" rtlCol="0" anchor="t" anchorCtr="0">
        <a:spAutoFit/>
      </a:bodyPr>
      <a:lstStyle>
        <a:defPPr algn="l">
          <a:defRPr sz="800" i="0" dirty="0" smtClean="0"/>
        </a:defPPr>
      </a:lstStyle>
    </a:txDef>
  </a:objectDefaults>
  <a:extraClrSchemeLst/>
  <a:extLst>
    <a:ext uri="{05A4C25C-085E-4340-85A3-A5531E510DB2}">
      <thm15:themeFamily xmlns:thm15="http://schemas.microsoft.com/office/thememl/2012/main" name="BWC_0012_PowerPoint Template Final2" id="{4DC6FCD3-181F-BA47-97ED-B24B6AE192DA}" vid="{049CBC35-BA70-4840-9D35-1E63314A871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6DAECCA69B3214F839A0FD9EE169862" ma:contentTypeVersion="13" ma:contentTypeDescription="Create a new document." ma:contentTypeScope="" ma:versionID="0448bd0260586a09e42537b5bb5b98d1">
  <xsd:schema xmlns:xsd="http://www.w3.org/2001/XMLSchema" xmlns:xs="http://www.w3.org/2001/XMLSchema" xmlns:p="http://schemas.microsoft.com/office/2006/metadata/properties" xmlns:ns3="44a55654-52bb-47ea-be57-59d64b1a3927" xmlns:ns4="7950b3ca-83b2-4ba8-8020-196235506f45" targetNamespace="http://schemas.microsoft.com/office/2006/metadata/properties" ma:root="true" ma:fieldsID="e83f85592dba7fd4ebc73d9ea01bc364" ns3:_="" ns4:_="">
    <xsd:import namespace="44a55654-52bb-47ea-be57-59d64b1a3927"/>
    <xsd:import namespace="7950b3ca-83b2-4ba8-8020-196235506f45"/>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a55654-52bb-47ea-be57-59d64b1a392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950b3ca-83b2-4ba8-8020-196235506f45"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832700F-C7D7-4D80-9A36-578647D040AB}">
  <ds:schemaRefs>
    <ds:schemaRef ds:uri="http://schemas.openxmlformats.org/package/2006/metadata/core-properties"/>
    <ds:schemaRef ds:uri="http://www.w3.org/XML/1998/namespace"/>
    <ds:schemaRef ds:uri="http://purl.org/dc/elements/1.1/"/>
    <ds:schemaRef ds:uri="http://schemas.microsoft.com/office/2006/documentManagement/types"/>
    <ds:schemaRef ds:uri="44a55654-52bb-47ea-be57-59d64b1a3927"/>
    <ds:schemaRef ds:uri="http://schemas.microsoft.com/office/2006/metadata/properties"/>
    <ds:schemaRef ds:uri="7950b3ca-83b2-4ba8-8020-196235506f45"/>
    <ds:schemaRef ds:uri="http://schemas.microsoft.com/office/infopath/2007/PartnerControls"/>
    <ds:schemaRef ds:uri="http://purl.org/dc/dcmitype/"/>
    <ds:schemaRef ds:uri="http://purl.org/dc/terms/"/>
  </ds:schemaRefs>
</ds:datastoreItem>
</file>

<file path=customXml/itemProps2.xml><?xml version="1.0" encoding="utf-8"?>
<ds:datastoreItem xmlns:ds="http://schemas.openxmlformats.org/officeDocument/2006/customXml" ds:itemID="{B6FC07AF-C20B-4CBE-83BB-8C68241C0C22}">
  <ds:schemaRefs>
    <ds:schemaRef ds:uri="http://schemas.microsoft.com/office/2006/metadata/contentType"/>
    <ds:schemaRef ds:uri="http://schemas.microsoft.com/office/2006/metadata/properties/metaAttributes"/>
    <ds:schemaRef ds:uri="http://www.w3.org/2000/xmlns/"/>
    <ds:schemaRef ds:uri="http://www.w3.org/2001/XMLSchema"/>
    <ds:schemaRef ds:uri="44a55654-52bb-47ea-be57-59d64b1a3927"/>
    <ds:schemaRef ds:uri="7950b3ca-83b2-4ba8-8020-196235506f45"/>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3EC717D-F631-4FEE-811A-7E13A0209E3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6423</TotalTime>
  <Words>156</Words>
  <Application>Microsoft Office PowerPoint</Application>
  <PresentationFormat>On-screen Show (16:10)</PresentationFormat>
  <Paragraphs>44</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Roboto Condensed Regular</vt:lpstr>
      <vt:lpstr>Wingdings</vt:lpstr>
      <vt:lpstr>Office Theme</vt:lpstr>
      <vt:lpstr>RETAINING, GROWING &amp; TRAINING CALIFORNIA’S NEXT GENERATION of MANUFACTURING   </vt:lpstr>
      <vt:lpstr>Seven Decades of California Success </vt:lpstr>
      <vt:lpstr>Training takes time</vt:lpstr>
      <vt:lpstr>Training up</vt:lpstr>
      <vt:lpstr>State of manufacturing</vt:lpstr>
      <vt:lpstr>Mfg Opportunities are for Everyone </vt:lpstr>
      <vt:lpstr>Capitalize on Opportunities for Women and Others in Manufacturing</vt:lpstr>
      <vt:lpstr>CAlifornia Has Other Operational Challenges</vt:lpstr>
      <vt:lpstr>Other States Always Recruiting Us</vt:lpstr>
      <vt:lpstr>Keep us competitive</vt:lpstr>
      <vt:lpstr>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Debbie Berschling</dc:creator>
  <cp:lastModifiedBy>Page, Crystal@Labor</cp:lastModifiedBy>
  <cp:revision>29</cp:revision>
  <cp:lastPrinted>2019-12-06T00:21:43Z</cp:lastPrinted>
  <dcterms:created xsi:type="dcterms:W3CDTF">2019-12-09T22:32:34Z</dcterms:created>
  <dcterms:modified xsi:type="dcterms:W3CDTF">2020-01-09T02:24:46Z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0x01010026DAECCA69B3214F839A0FD9EE169862</vt:lpwstr>
  </property>
</Properties>
</file>