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712" r:id="rId4"/>
    <p:sldMasterId id="2147483713" r:id="rId5"/>
    <p:sldMasterId id="2147483714" r:id="rId6"/>
    <p:sldMasterId id="214748371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5143500" cx="9144000"/>
  <p:notesSz cx="6858000" cy="9144000"/>
  <p:embeddedFontLst>
    <p:embeddedFont>
      <p:font typeface="Montserrat SemiBold"/>
      <p:regular r:id="rId21"/>
      <p:bold r:id="rId22"/>
      <p:italic r:id="rId23"/>
      <p:boldItalic r:id="rId24"/>
    </p:embeddedFont>
    <p:embeddedFont>
      <p:font typeface="Cardo"/>
      <p:regular r:id="rId25"/>
      <p:bold r:id="rId26"/>
      <p:italic r:id="rId27"/>
    </p:embeddedFont>
    <p:embeddedFont>
      <p:font typeface="Roboto"/>
      <p:regular r:id="rId28"/>
      <p:bold r:id="rId29"/>
      <p:italic r:id="rId30"/>
      <p:boldItalic r:id="rId31"/>
    </p:embeddedFont>
    <p:embeddedFont>
      <p:font typeface="Montserrat"/>
      <p:regular r:id="rId32"/>
      <p:bold r:id="rId33"/>
      <p:italic r:id="rId34"/>
      <p:boldItalic r:id="rId35"/>
    </p:embeddedFont>
    <p:embeddedFont>
      <p:font typeface="Libre Baskerville"/>
      <p:regular r:id="rId36"/>
      <p:bold r:id="rId37"/>
      <p: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95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Cardo-bold.fntdata"/><Relationship Id="rId25" Type="http://schemas.openxmlformats.org/officeDocument/2006/relationships/font" Target="fonts/Cardo-regular.fntdata"/><Relationship Id="rId28" Type="http://schemas.openxmlformats.org/officeDocument/2006/relationships/font" Target="fonts/Roboto-regular.fntdata"/><Relationship Id="rId27" Type="http://schemas.openxmlformats.org/officeDocument/2006/relationships/font" Target="fonts/Card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old.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3.xml"/><Relationship Id="rId33" Type="http://schemas.openxmlformats.org/officeDocument/2006/relationships/font" Target="fonts/Montserrat-bold.fntdata"/><Relationship Id="rId10" Type="http://schemas.openxmlformats.org/officeDocument/2006/relationships/slide" Target="slides/slide2.xml"/><Relationship Id="rId32" Type="http://schemas.openxmlformats.org/officeDocument/2006/relationships/font" Target="fonts/Montserrat-regular.fntdata"/><Relationship Id="rId13" Type="http://schemas.openxmlformats.org/officeDocument/2006/relationships/slide" Target="slides/slide5.xml"/><Relationship Id="rId35" Type="http://schemas.openxmlformats.org/officeDocument/2006/relationships/font" Target="fonts/Montserrat-boldItalic.fntdata"/><Relationship Id="rId12" Type="http://schemas.openxmlformats.org/officeDocument/2006/relationships/slide" Target="slides/slide4.xml"/><Relationship Id="rId34" Type="http://schemas.openxmlformats.org/officeDocument/2006/relationships/font" Target="fonts/Montserrat-italic.fntdata"/><Relationship Id="rId15" Type="http://schemas.openxmlformats.org/officeDocument/2006/relationships/slide" Target="slides/slide7.xml"/><Relationship Id="rId37" Type="http://schemas.openxmlformats.org/officeDocument/2006/relationships/font" Target="fonts/LibreBaskerville-bold.fntdata"/><Relationship Id="rId14" Type="http://schemas.openxmlformats.org/officeDocument/2006/relationships/slide" Target="slides/slide6.xml"/><Relationship Id="rId36" Type="http://schemas.openxmlformats.org/officeDocument/2006/relationships/font" Target="fonts/LibreBaskerville-regular.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LibreBaskerville-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efc9575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efc9575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65ba8599d6_0_97:notes"/>
          <p:cNvSpPr/>
          <p:nvPr>
            <p:ph idx="2" type="sldImg"/>
          </p:nvPr>
        </p:nvSpPr>
        <p:spPr>
          <a:xfrm>
            <a:off x="406413"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65ba8599d6_0_97: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400"/>
              <a:buFont typeface="Calibri"/>
              <a:buNone/>
            </a:pPr>
            <a:r>
              <a:rPr lang="en" sz="1000">
                <a:solidFill>
                  <a:srgbClr val="333333"/>
                </a:solidFill>
                <a:latin typeface="Roboto"/>
                <a:ea typeface="Roboto"/>
                <a:cs typeface="Roboto"/>
                <a:sym typeface="Roboto"/>
              </a:rPr>
              <a:t>Infrastructure, as it is, has proved that it will not support our population changes and demandings.  </a:t>
            </a:r>
            <a:endParaRPr sz="10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400"/>
              <a:buFont typeface="Calibri"/>
              <a:buNone/>
            </a:pPr>
            <a:r>
              <a:t/>
            </a:r>
            <a:endParaRPr sz="10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400"/>
              <a:buFont typeface="Calibri"/>
              <a:buNone/>
            </a:pPr>
            <a:r>
              <a:rPr lang="en" sz="1000">
                <a:solidFill>
                  <a:srgbClr val="333333"/>
                </a:solidFill>
                <a:latin typeface="Roboto"/>
                <a:ea typeface="Roboto"/>
                <a:cs typeface="Roboto"/>
                <a:sym typeface="Roboto"/>
              </a:rPr>
              <a:t>Medicaid: R</a:t>
            </a:r>
            <a:r>
              <a:rPr lang="en" sz="1000">
                <a:solidFill>
                  <a:srgbClr val="263238"/>
                </a:solidFill>
                <a:latin typeface="Montserrat"/>
                <a:ea typeface="Montserrat"/>
                <a:cs typeface="Montserrat"/>
                <a:sym typeface="Montserrat"/>
              </a:rPr>
              <a:t>eimbursement rates</a:t>
            </a:r>
            <a:endParaRPr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263238"/>
                </a:solidFill>
                <a:latin typeface="Montserrat"/>
                <a:ea typeface="Montserrat"/>
                <a:cs typeface="Montserrat"/>
                <a:sym typeface="Montserrat"/>
              </a:rPr>
              <a:t>Providers not accepting Medicaid</a:t>
            </a:r>
            <a:endParaRPr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263238"/>
                </a:solidFill>
                <a:latin typeface="Montserrat"/>
                <a:ea typeface="Montserrat"/>
                <a:cs typeface="Montserrat"/>
                <a:sym typeface="Montserrat"/>
              </a:rPr>
              <a:t>Medicaid waiting lists</a:t>
            </a:r>
            <a:endParaRPr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263238"/>
                </a:solidFill>
                <a:latin typeface="Montserrat"/>
                <a:ea typeface="Montserrat"/>
                <a:cs typeface="Montserrat"/>
                <a:sym typeface="Montserrat"/>
              </a:rPr>
              <a:t>Federal changes and threats</a:t>
            </a:r>
            <a:endParaRPr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263238"/>
                </a:solidFill>
                <a:latin typeface="Montserrat"/>
                <a:ea typeface="Montserrat"/>
                <a:cs typeface="Montserrat"/>
                <a:sym typeface="Montserrat"/>
              </a:rPr>
              <a:t>Solving for care and caregiving will be transformative and be a disruptive force of generational poverty</a:t>
            </a:r>
            <a:endParaRPr sz="1000">
              <a:solidFill>
                <a:srgbClr val="263238"/>
              </a:solidFill>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70a2131038_3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70a2131038_3_2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6efc957543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6efc957543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Prototype key themes:</a:t>
            </a:r>
            <a:endParaRPr sz="1000"/>
          </a:p>
          <a:p>
            <a:pPr indent="0" lvl="0" marL="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ID card leave-behind</a:t>
            </a:r>
            <a:endParaRPr sz="1000"/>
          </a:p>
          <a:p>
            <a:pPr indent="-292100" lvl="0" marL="457200" rtl="0" algn="l">
              <a:spcBef>
                <a:spcPts val="0"/>
              </a:spcBef>
              <a:spcAft>
                <a:spcPts val="0"/>
              </a:spcAft>
              <a:buSzPts val="1000"/>
              <a:buAutoNum type="arabicPeriod"/>
            </a:pPr>
            <a:r>
              <a:rPr lang="en" sz="1000"/>
              <a:t>Introduction to the UFC experience: navy screens</a:t>
            </a:r>
            <a:endParaRPr sz="1000"/>
          </a:p>
          <a:p>
            <a:pPr indent="-292100" lvl="0" marL="457200" rtl="0" algn="l">
              <a:spcBef>
                <a:spcPts val="0"/>
              </a:spcBef>
              <a:spcAft>
                <a:spcPts val="0"/>
              </a:spcAft>
              <a:buSzPts val="1000"/>
              <a:buAutoNum type="arabicPeriod"/>
            </a:pPr>
            <a:r>
              <a:rPr lang="en" sz="1000"/>
              <a:t>A series of stories for you to follow along with</a:t>
            </a:r>
            <a:endParaRPr sz="1000"/>
          </a:p>
          <a:p>
            <a:pPr indent="0" lvl="0" marL="0" rtl="0" algn="l">
              <a:spcBef>
                <a:spcPts val="0"/>
              </a:spcBef>
              <a:spcAft>
                <a:spcPts val="0"/>
              </a:spcAft>
              <a:buNone/>
            </a:pPr>
            <a:r>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6efc95754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6efc95754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122F56"/>
                </a:solidFill>
                <a:latin typeface="Libre Baskerville"/>
                <a:ea typeface="Libre Baskerville"/>
                <a:cs typeface="Libre Baskerville"/>
                <a:sym typeface="Libre Baskerville"/>
              </a:rPr>
              <a:t>Unmet care needs are driving e</a:t>
            </a:r>
            <a:r>
              <a:rPr lang="en" sz="1000">
                <a:solidFill>
                  <a:srgbClr val="122F56"/>
                </a:solidFill>
                <a:latin typeface="Libre Baskerville"/>
                <a:ea typeface="Libre Baskerville"/>
                <a:cs typeface="Libre Baskerville"/>
                <a:sym typeface="Libre Baskerville"/>
              </a:rPr>
              <a:t>conomic insecurity and exacerbate racial and gender inequality: </a:t>
            </a:r>
            <a:endParaRPr sz="1000">
              <a:solidFill>
                <a:srgbClr val="122F56"/>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we have now is emblematic of what’s wrong and out-of-whack in our broader culture and economy: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do-it-yourself, or pull-yourself-up-by-the-bootstraps approach to caregiving has created an inefficient, maze-like patchwork of programs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such a biased and unequal economy, this results in </a:t>
            </a:r>
            <a:r>
              <a:rPr i="1" lang="en">
                <a:solidFill>
                  <a:schemeClr val="dk1"/>
                </a:solidFill>
              </a:rPr>
              <a:t>perks</a:t>
            </a:r>
            <a:r>
              <a:rPr lang="en">
                <a:solidFill>
                  <a:schemeClr val="dk1"/>
                </a:solidFill>
              </a:rPr>
              <a:t> for caregiving families who need them </a:t>
            </a:r>
            <a:r>
              <a:rPr i="1" lang="en">
                <a:solidFill>
                  <a:schemeClr val="dk1"/>
                </a:solidFill>
              </a:rPr>
              <a:t>the least</a:t>
            </a:r>
            <a:r>
              <a:rPr lang="en">
                <a:solidFill>
                  <a:schemeClr val="dk1"/>
                </a:solidFill>
              </a:rPr>
              <a:t> - and an alarming </a:t>
            </a:r>
            <a:r>
              <a:rPr i="1" lang="en">
                <a:solidFill>
                  <a:schemeClr val="dk1"/>
                </a:solidFill>
              </a:rPr>
              <a:t>lack of support </a:t>
            </a:r>
            <a:r>
              <a:rPr lang="en">
                <a:solidFill>
                  <a:schemeClr val="dk1"/>
                </a:solidFill>
              </a:rPr>
              <a:t>for THOSE who need it </a:t>
            </a:r>
            <a:r>
              <a:rPr i="1" lang="en">
                <a:solidFill>
                  <a:schemeClr val="dk1"/>
                </a:solidFill>
              </a:rPr>
              <a:t>the most, right WHEN they need it</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very basic act of caring for our families is becoming untenable  - and blowing up family budgets for more and more of us. If you do the math, it doesn’t add up.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u="sng">
                <a:solidFill>
                  <a:schemeClr val="dk1"/>
                </a:solidFill>
              </a:rPr>
              <a:t>Increased care and caregiving needs have a particularly devastating impact on women, people of color, and people with disabilities - who are already more likely to be economically insecure</a:t>
            </a:r>
            <a:endParaRPr u="sng">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[OPTIONAL: People of color spend </a:t>
            </a:r>
            <a:r>
              <a:rPr lang="en" u="sng">
                <a:solidFill>
                  <a:schemeClr val="dk1"/>
                </a:solidFill>
              </a:rPr>
              <a:t>more TIME</a:t>
            </a:r>
            <a:r>
              <a:rPr lang="en">
                <a:solidFill>
                  <a:schemeClr val="dk1"/>
                </a:solidFill>
              </a:rPr>
              <a:t> caregiving, and </a:t>
            </a:r>
            <a:r>
              <a:rPr lang="en" u="sng">
                <a:solidFill>
                  <a:schemeClr val="dk1"/>
                </a:solidFill>
              </a:rPr>
              <a:t>more of their incomes</a:t>
            </a:r>
            <a:r>
              <a:rPr lang="en">
                <a:solidFill>
                  <a:schemeClr val="dk1"/>
                </a:solidFill>
              </a:rPr>
              <a:t> on caregiving, than white people do.</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number of paid caregivers available to provide support won’t meet demand, and the people who do this essential work - disproportionately women of color - do not make enough wages to sustain their own families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An increasing number of us - more often than not wives and daughters and sisters - are “sandwiched” between caring for both our children and our parents]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end up with a </a:t>
            </a:r>
            <a:r>
              <a:rPr lang="en">
                <a:solidFill>
                  <a:schemeClr val="dk1"/>
                </a:solidFill>
                <a:highlight>
                  <a:srgbClr val="FFFF00"/>
                </a:highlight>
              </a:rPr>
              <a:t>vicious cycle</a:t>
            </a:r>
            <a:r>
              <a:rPr lang="en">
                <a:solidFill>
                  <a:schemeClr val="dk1"/>
                </a:solidFill>
              </a:rPr>
              <a:t> of not being able to afford care, which then causes people to make decisions that make it even harder to become financially stable. And this cycle passes down from one generation to the next.</a:t>
            </a:r>
            <a:endParaRPr>
              <a:solidFill>
                <a:schemeClr val="dk1"/>
              </a:solidFill>
            </a:endParaRPr>
          </a:p>
          <a:p>
            <a:pPr indent="0" lvl="0" marL="457200" rtl="0" algn="l">
              <a:lnSpc>
                <a:spcPct val="115000"/>
              </a:lnSpc>
              <a:spcBef>
                <a:spcPts val="0"/>
              </a:spcBef>
              <a:spcAft>
                <a:spcPts val="0"/>
              </a:spcAft>
              <a:buNone/>
            </a:pPr>
            <a:r>
              <a:rPr lang="en">
                <a:solidFill>
                  <a:schemeClr val="dk1"/>
                </a:solidFill>
              </a:rPr>
              <a:t>People of color are hit the hardest</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WORKFORCE are underpaid</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5ba8599d6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65ba8599d6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65ba8599d6_0_134:notes"/>
          <p:cNvSpPr txBox="1"/>
          <p:nvPr>
            <p:ph idx="12" type="sldNum"/>
          </p:nvPr>
        </p:nvSpPr>
        <p:spPr>
          <a:xfrm>
            <a:off x="3884613" y="8685213"/>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6efc957543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6efc957543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We’d have options that are flexible enough to meet the constraints of our lives, including fitting into our work schedules and routines. People can stay in the workforce AND meet their caregiving responsibilities.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Theresa, a </a:t>
            </a:r>
            <a:r>
              <a:rPr b="1" lang="en">
                <a:solidFill>
                  <a:schemeClr val="dk1"/>
                </a:solidFill>
              </a:rPr>
              <a:t>child care subsidy </a:t>
            </a:r>
            <a:r>
              <a:rPr lang="en">
                <a:solidFill>
                  <a:schemeClr val="dk1"/>
                </a:solidFill>
              </a:rPr>
              <a:t>through UFC would allow her to enroll in daycares that match her work schedule. Relying on her mom less, removes stress, and prevents her from missing as much time at work.</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6efc957543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6efc957543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333333"/>
                </a:solidFill>
                <a:highlight>
                  <a:srgbClr val="FFFFFF"/>
                </a:highlight>
                <a:latin typeface="Roboto"/>
                <a:ea typeface="Roboto"/>
                <a:cs typeface="Roboto"/>
                <a:sym typeface="Roboto"/>
              </a:rPr>
              <a:t>Unafforadable for families</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rgbClr val="FFFFFF"/>
                </a:highlight>
                <a:latin typeface="Roboto"/>
                <a:ea typeface="Roboto"/>
                <a:cs typeface="Roboto"/>
                <a:sym typeface="Roboto"/>
              </a:rPr>
              <a:t>Inaccessible for people who need care and people who are providing care</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rgbClr val="FFFFFF"/>
                </a:highlight>
                <a:latin typeface="Roboto"/>
                <a:ea typeface="Roboto"/>
                <a:cs typeface="Roboto"/>
                <a:sym typeface="Roboto"/>
              </a:rPr>
              <a:t>Unsustainable for states</a:t>
            </a: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65ba8599d6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65ba8599d6_0_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65ba8599d6_0_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65ba8599d6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65ba8599d6_0_1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000">
                <a:solidFill>
                  <a:srgbClr val="122F56"/>
                </a:solidFill>
              </a:rPr>
              <a:t>Universal Family Care is </a:t>
            </a:r>
            <a:r>
              <a:rPr lang="en" sz="1000">
                <a:solidFill>
                  <a:srgbClr val="EF5958"/>
                </a:solidFill>
              </a:rPr>
              <a:t>a new social insurance program</a:t>
            </a:r>
            <a:r>
              <a:rPr lang="en" sz="1000">
                <a:solidFill>
                  <a:srgbClr val="122F56"/>
                </a:solidFill>
              </a:rPr>
              <a:t> to which everyone would contribute when they are working, and from which everyone would benefit, to afford childcare, elder care, supports for people with disabilities and paid family and medical leave.  </a:t>
            </a:r>
            <a:endParaRPr sz="1000"/>
          </a:p>
        </p:txBody>
      </p:sp>
      <p:sp>
        <p:nvSpPr>
          <p:cNvPr id="379" name="Google Shape;379;g65ba8599d6_0_1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0a2131038_3_27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70a2131038_3_277: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6efc957543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6efc957543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p:cSld name="BLANK_1_2">
    <p:bg>
      <p:bgPr>
        <a:solidFill>
          <a:srgbClr val="FCFAF6"/>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58808" y="4732599"/>
            <a:ext cx="548700" cy="393600"/>
          </a:xfrm>
          <a:prstGeom prst="rect">
            <a:avLst/>
          </a:prstGeom>
        </p:spPr>
        <p:txBody>
          <a:bodyPr anchorCtr="0" anchor="ctr" bIns="91425" lIns="91425" spcFirstLastPara="1" rIns="91425" wrap="square" tIns="91425">
            <a:noAutofit/>
          </a:bodyPr>
          <a:lstStyle>
            <a:lvl1pPr lvl="0" rtl="0">
              <a:buClr>
                <a:srgbClr val="000000"/>
              </a:buClr>
              <a:buSzPts val="1100"/>
              <a:buFont typeface="Arial"/>
              <a:buNone/>
              <a:defRPr sz="900">
                <a:latin typeface="Montserrat SemiBold"/>
                <a:ea typeface="Montserrat SemiBold"/>
                <a:cs typeface="Montserrat SemiBold"/>
                <a:sym typeface="Montserrat SemiBold"/>
              </a:defRPr>
            </a:lvl1pPr>
            <a:lvl2pPr lvl="1" rtl="0">
              <a:buClr>
                <a:srgbClr val="000000"/>
              </a:buClr>
              <a:buSzPts val="1100"/>
              <a:buFont typeface="Arial"/>
              <a:buNone/>
              <a:defRPr sz="900">
                <a:latin typeface="Montserrat SemiBold"/>
                <a:ea typeface="Montserrat SemiBold"/>
                <a:cs typeface="Montserrat SemiBold"/>
                <a:sym typeface="Montserrat SemiBold"/>
              </a:defRPr>
            </a:lvl2pPr>
            <a:lvl3pPr lvl="2" rtl="0">
              <a:buClr>
                <a:srgbClr val="000000"/>
              </a:buClr>
              <a:buSzPts val="1100"/>
              <a:buFont typeface="Arial"/>
              <a:buNone/>
              <a:defRPr sz="900">
                <a:latin typeface="Montserrat SemiBold"/>
                <a:ea typeface="Montserrat SemiBold"/>
                <a:cs typeface="Montserrat SemiBold"/>
                <a:sym typeface="Montserrat SemiBold"/>
              </a:defRPr>
            </a:lvl3pPr>
            <a:lvl4pPr lvl="3" rtl="0">
              <a:buClr>
                <a:srgbClr val="000000"/>
              </a:buClr>
              <a:buSzPts val="1100"/>
              <a:buFont typeface="Arial"/>
              <a:buNone/>
              <a:defRPr sz="900">
                <a:latin typeface="Montserrat SemiBold"/>
                <a:ea typeface="Montserrat SemiBold"/>
                <a:cs typeface="Montserrat SemiBold"/>
                <a:sym typeface="Montserrat SemiBold"/>
              </a:defRPr>
            </a:lvl4pPr>
            <a:lvl5pPr lvl="4" rtl="0">
              <a:buClr>
                <a:srgbClr val="000000"/>
              </a:buClr>
              <a:buSzPts val="1100"/>
              <a:buFont typeface="Arial"/>
              <a:buNone/>
              <a:defRPr sz="900">
                <a:latin typeface="Montserrat SemiBold"/>
                <a:ea typeface="Montserrat SemiBold"/>
                <a:cs typeface="Montserrat SemiBold"/>
                <a:sym typeface="Montserrat SemiBold"/>
              </a:defRPr>
            </a:lvl5pPr>
            <a:lvl6pPr lvl="5" rtl="0">
              <a:buClr>
                <a:srgbClr val="000000"/>
              </a:buClr>
              <a:buSzPts val="1100"/>
              <a:buFont typeface="Arial"/>
              <a:buNone/>
              <a:defRPr sz="900">
                <a:latin typeface="Montserrat SemiBold"/>
                <a:ea typeface="Montserrat SemiBold"/>
                <a:cs typeface="Montserrat SemiBold"/>
                <a:sym typeface="Montserrat SemiBold"/>
              </a:defRPr>
            </a:lvl6pPr>
            <a:lvl7pPr lvl="6" rtl="0">
              <a:buClr>
                <a:srgbClr val="000000"/>
              </a:buClr>
              <a:buSzPts val="1100"/>
              <a:buFont typeface="Arial"/>
              <a:buNone/>
              <a:defRPr sz="900">
                <a:latin typeface="Montserrat SemiBold"/>
                <a:ea typeface="Montserrat SemiBold"/>
                <a:cs typeface="Montserrat SemiBold"/>
                <a:sym typeface="Montserrat SemiBold"/>
              </a:defRPr>
            </a:lvl7pPr>
            <a:lvl8pPr lvl="7" rtl="0">
              <a:buClr>
                <a:srgbClr val="000000"/>
              </a:buClr>
              <a:buSzPts val="1100"/>
              <a:buFont typeface="Arial"/>
              <a:buNone/>
              <a:defRPr sz="900">
                <a:latin typeface="Montserrat SemiBold"/>
                <a:ea typeface="Montserrat SemiBold"/>
                <a:cs typeface="Montserrat SemiBold"/>
                <a:sym typeface="Montserrat SemiBold"/>
              </a:defRPr>
            </a:lvl8pPr>
            <a:lvl9pPr lvl="8" rtl="0">
              <a:buClr>
                <a:srgbClr val="000000"/>
              </a:buClr>
              <a:buSzPts val="1100"/>
              <a:buFont typeface="Arial"/>
              <a:buNone/>
              <a:defRPr sz="900">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1">
  <p:cSld name="Blank 1 2">
    <p:bg>
      <p:bgPr>
        <a:solidFill>
          <a:srgbClr val="FCFAF6"/>
        </a:solidFill>
      </p:bgPr>
    </p:bg>
    <p:spTree>
      <p:nvGrpSpPr>
        <p:cNvPr id="52" name="Shape 52"/>
        <p:cNvGrpSpPr/>
        <p:nvPr/>
      </p:nvGrpSpPr>
      <p:grpSpPr>
        <a:xfrm>
          <a:off x="0" y="0"/>
          <a:ext cx="0" cy="0"/>
          <a:chOff x="0" y="0"/>
          <a:chExt cx="0" cy="0"/>
        </a:xfrm>
      </p:grpSpPr>
      <p:sp>
        <p:nvSpPr>
          <p:cNvPr id="53" name="Google Shape;53;p14"/>
          <p:cNvSpPr txBox="1"/>
          <p:nvPr>
            <p:ph idx="12" type="sldNum"/>
          </p:nvPr>
        </p:nvSpPr>
        <p:spPr>
          <a:xfrm>
            <a:off x="8458808" y="4732599"/>
            <a:ext cx="548700" cy="393600"/>
          </a:xfrm>
          <a:prstGeom prst="rect">
            <a:avLst/>
          </a:prstGeom>
          <a:noFill/>
          <a:ln>
            <a:noFill/>
          </a:ln>
        </p:spPr>
        <p:txBody>
          <a:bodyPr anchorCtr="0" anchor="ctr" bIns="91425" lIns="91425" spcFirstLastPara="1" rIns="91425" wrap="square" tIns="91425">
            <a:noAutofit/>
          </a:bodyPr>
          <a:lstStyle>
            <a:lvl1pPr indent="0" lvl="0"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1pPr>
            <a:lvl2pPr indent="0" lvl="1"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2pPr>
            <a:lvl3pPr indent="0" lvl="2"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3pPr>
            <a:lvl4pPr indent="0" lvl="3"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4pPr>
            <a:lvl5pPr indent="0" lvl="4"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5pPr>
            <a:lvl6pPr indent="0" lvl="5"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6pPr>
            <a:lvl7pPr indent="0" lvl="6"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7pPr>
            <a:lvl8pPr indent="0" lvl="7"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8pPr>
            <a:lvl9pPr indent="0" lvl="8"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54" name="Shape 54"/>
        <p:cNvGrpSpPr/>
        <p:nvPr/>
      </p:nvGrpSpPr>
      <p:grpSpPr>
        <a:xfrm>
          <a:off x="0" y="0"/>
          <a:ext cx="0" cy="0"/>
          <a:chOff x="0" y="0"/>
          <a:chExt cx="0" cy="0"/>
        </a:xfrm>
      </p:grpSpPr>
      <p:sp>
        <p:nvSpPr>
          <p:cNvPr id="55" name="Google Shape;55;p15"/>
          <p:cNvSpPr txBox="1"/>
          <p:nvPr>
            <p:ph type="ctrTitle"/>
          </p:nvPr>
        </p:nvSpPr>
        <p:spPr>
          <a:xfrm>
            <a:off x="495300" y="1359694"/>
            <a:ext cx="7772400" cy="54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E2273E"/>
              </a:buClr>
              <a:buSzPts val="1400"/>
              <a:buFont typeface="Avenir"/>
              <a:buNone/>
              <a:defRPr b="1" i="0" sz="3600" u="none" cap="none" strike="noStrike">
                <a:solidFill>
                  <a:srgbClr val="E2273E"/>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15"/>
          <p:cNvSpPr txBox="1"/>
          <p:nvPr>
            <p:ph idx="1" type="subTitle"/>
          </p:nvPr>
        </p:nvSpPr>
        <p:spPr>
          <a:xfrm>
            <a:off x="495300" y="1902183"/>
            <a:ext cx="6400800" cy="1314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520"/>
              </a:spcBef>
              <a:spcAft>
                <a:spcPts val="0"/>
              </a:spcAft>
              <a:buClr>
                <a:srgbClr val="625C51"/>
              </a:buClr>
              <a:buSzPts val="1400"/>
              <a:buFont typeface="Avenir"/>
              <a:buNone/>
              <a:defRPr b="0" i="0" sz="2600" u="none" cap="none" strike="noStrike">
                <a:solidFill>
                  <a:srgbClr val="625C51"/>
                </a:solidFill>
                <a:latin typeface="Avenir"/>
                <a:ea typeface="Avenir"/>
                <a:cs typeface="Avenir"/>
                <a:sym typeface="Avenir"/>
              </a:defRPr>
            </a:lvl1pPr>
            <a:lvl2pPr lvl="1" marR="0" rtl="0" algn="ctr">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venir"/>
                <a:ea typeface="Avenir"/>
                <a:cs typeface="Avenir"/>
                <a:sym typeface="Avenir"/>
              </a:defRPr>
            </a:lvl2pPr>
            <a:lvl3pPr lvl="2"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venir"/>
                <a:ea typeface="Avenir"/>
                <a:cs typeface="Avenir"/>
                <a:sym typeface="Avenir"/>
              </a:defRPr>
            </a:lvl3pPr>
            <a:lvl4pPr lvl="3"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rdo"/>
                <a:ea typeface="Cardo"/>
                <a:cs typeface="Cardo"/>
                <a:sym typeface="Cardo"/>
              </a:defRPr>
            </a:lvl4pPr>
            <a:lvl5pPr lvl="4"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rdo"/>
                <a:ea typeface="Cardo"/>
                <a:cs typeface="Cardo"/>
                <a:sym typeface="Cardo"/>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7" name="Google Shape;57;p15"/>
          <p:cNvSpPr txBox="1"/>
          <p:nvPr>
            <p:ph idx="11" type="ftr"/>
          </p:nvPr>
        </p:nvSpPr>
        <p:spPr>
          <a:xfrm>
            <a:off x="457200" y="4776787"/>
            <a:ext cx="3525300" cy="273900"/>
          </a:xfrm>
          <a:prstGeom prst="rect">
            <a:avLst/>
          </a:prstGeom>
          <a:noFill/>
          <a:ln>
            <a:noFill/>
          </a:ln>
          <a:effectLst>
            <a:outerShdw blurRad="50800" rotWithShape="0" algn="ctr" dir="5400000" dist="50800">
              <a:srgbClr val="000000">
                <a:alpha val="0"/>
              </a:srgbClr>
            </a:outerShdw>
          </a:effectLst>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625C51"/>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9" name="Shape 59"/>
        <p:cNvGrpSpPr/>
        <p:nvPr/>
      </p:nvGrpSpPr>
      <p:grpSpPr>
        <a:xfrm>
          <a:off x="0" y="0"/>
          <a:ext cx="0" cy="0"/>
          <a:chOff x="0" y="0"/>
          <a:chExt cx="0" cy="0"/>
        </a:xfrm>
      </p:grpSpPr>
      <p:sp>
        <p:nvSpPr>
          <p:cNvPr id="60" name="Google Shape;60;p16"/>
          <p:cNvSpPr txBox="1"/>
          <p:nvPr>
            <p:ph idx="11" type="ftr"/>
          </p:nvPr>
        </p:nvSpPr>
        <p:spPr>
          <a:xfrm>
            <a:off x="457200" y="4776787"/>
            <a:ext cx="3525300" cy="273900"/>
          </a:xfrm>
          <a:prstGeom prst="rect">
            <a:avLst/>
          </a:prstGeom>
          <a:noFill/>
          <a:ln>
            <a:noFill/>
          </a:ln>
          <a:effectLst>
            <a:outerShdw blurRad="50800" rotWithShape="0" algn="ctr" dir="5400000" dist="50800">
              <a:srgbClr val="000000">
                <a:alpha val="0"/>
              </a:srgbClr>
            </a:outerShdw>
          </a:effectLst>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625C51"/>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16"/>
          <p:cNvSpPr txBox="1"/>
          <p:nvPr>
            <p:ph type="title"/>
          </p:nvPr>
        </p:nvSpPr>
        <p:spPr>
          <a:xfrm>
            <a:off x="457200" y="470397"/>
            <a:ext cx="6935700" cy="857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E2273E"/>
              </a:buClr>
              <a:buSzPts val="1400"/>
              <a:buFont typeface="Avenir"/>
              <a:buNone/>
              <a:defRPr b="1" i="0" sz="3600" u="none" cap="none" strike="noStrike">
                <a:solidFill>
                  <a:srgbClr val="E2273E"/>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6"/>
          <p:cNvSpPr txBox="1"/>
          <p:nvPr>
            <p:ph idx="1" type="body"/>
          </p:nvPr>
        </p:nvSpPr>
        <p:spPr>
          <a:xfrm>
            <a:off x="457200" y="1458232"/>
            <a:ext cx="6935700" cy="3136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20"/>
              </a:spcBef>
              <a:spcAft>
                <a:spcPts val="0"/>
              </a:spcAft>
              <a:buClr>
                <a:srgbClr val="625C51"/>
              </a:buClr>
              <a:buSzPts val="1400"/>
              <a:buFont typeface="Avenir"/>
              <a:buNone/>
              <a:defRPr b="0" i="0" sz="2600" u="none" cap="none" strike="noStrike">
                <a:solidFill>
                  <a:srgbClr val="625C51"/>
                </a:solidFill>
                <a:latin typeface="Avenir"/>
                <a:ea typeface="Avenir"/>
                <a:cs typeface="Avenir"/>
                <a:sym typeface="Avenir"/>
              </a:defRPr>
            </a:lvl1pPr>
            <a:lvl2pPr indent="-317500" lvl="1" marL="914400" marR="0" rtl="0" algn="l">
              <a:lnSpc>
                <a:spcPct val="100000"/>
              </a:lnSpc>
              <a:spcBef>
                <a:spcPts val="280"/>
              </a:spcBef>
              <a:spcAft>
                <a:spcPts val="0"/>
              </a:spcAft>
              <a:buClr>
                <a:srgbClr val="625C51"/>
              </a:buClr>
              <a:buSzPts val="1400"/>
              <a:buFont typeface="Arial"/>
              <a:buChar char="•"/>
              <a:defRPr b="0" i="0" sz="1400" u="none" cap="none" strike="noStrike">
                <a:solidFill>
                  <a:srgbClr val="625C51"/>
                </a:solidFill>
                <a:latin typeface="Avenir"/>
                <a:ea typeface="Avenir"/>
                <a:cs typeface="Avenir"/>
                <a:sym typeface="Avenir"/>
              </a:defRPr>
            </a:lvl2pPr>
            <a:lvl3pPr indent="-330200" lvl="2" marL="1371600" marR="0" rtl="0" algn="l">
              <a:lnSpc>
                <a:spcPct val="100000"/>
              </a:lnSpc>
              <a:spcBef>
                <a:spcPts val="320"/>
              </a:spcBef>
              <a:spcAft>
                <a:spcPts val="0"/>
              </a:spcAft>
              <a:buClr>
                <a:srgbClr val="625C51"/>
              </a:buClr>
              <a:buSzPts val="1600"/>
              <a:buFont typeface="Arial"/>
              <a:buChar char="•"/>
              <a:defRPr b="0" i="0" sz="1600" u="none" cap="none" strike="noStrike">
                <a:solidFill>
                  <a:srgbClr val="625C51"/>
                </a:solidFill>
                <a:latin typeface="Avenir"/>
                <a:ea typeface="Avenir"/>
                <a:cs typeface="Avenir"/>
                <a:sym typeface="Avenir"/>
              </a:defRPr>
            </a:lvl3pPr>
            <a:lvl4pPr indent="-330200" lvl="3" marL="1828800" marR="0" rtl="0" algn="ctr">
              <a:lnSpc>
                <a:spcPct val="100000"/>
              </a:lnSpc>
              <a:spcBef>
                <a:spcPts val="320"/>
              </a:spcBef>
              <a:spcAft>
                <a:spcPts val="0"/>
              </a:spcAft>
              <a:buClr>
                <a:srgbClr val="9C928F"/>
              </a:buClr>
              <a:buSzPts val="1600"/>
              <a:buFont typeface="Arial"/>
              <a:buChar char="–"/>
              <a:defRPr b="0" i="0" sz="1600" u="none" cap="none" strike="noStrike">
                <a:solidFill>
                  <a:srgbClr val="9C928F"/>
                </a:solidFill>
                <a:latin typeface="Cardo"/>
                <a:ea typeface="Cardo"/>
                <a:cs typeface="Cardo"/>
                <a:sym typeface="Cardo"/>
              </a:defRPr>
            </a:lvl4pPr>
            <a:lvl5pPr indent="-330200" lvl="4" marL="2286000" marR="0" rtl="0" algn="ctr">
              <a:lnSpc>
                <a:spcPct val="100000"/>
              </a:lnSpc>
              <a:spcBef>
                <a:spcPts val="320"/>
              </a:spcBef>
              <a:spcAft>
                <a:spcPts val="0"/>
              </a:spcAft>
              <a:buClr>
                <a:srgbClr val="9C928F"/>
              </a:buClr>
              <a:buSzPts val="1600"/>
              <a:buFont typeface="Arial"/>
              <a:buChar char="»"/>
              <a:defRPr b="0" i="0" sz="1600" u="none" cap="none" strike="noStrike">
                <a:solidFill>
                  <a:srgbClr val="9C928F"/>
                </a:solidFill>
                <a:latin typeface="Cardo"/>
                <a:ea typeface="Cardo"/>
                <a:cs typeface="Cardo"/>
                <a:sym typeface="Card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625C51"/>
                </a:solidFill>
                <a:latin typeface="Avenir"/>
                <a:ea typeface="Avenir"/>
                <a:cs typeface="Avenir"/>
                <a:sym typeface="Avenir"/>
              </a:defRPr>
            </a:lvl1pPr>
            <a:lvl2pPr lvl="1">
              <a:buNone/>
              <a:defRPr sz="1300">
                <a:solidFill>
                  <a:srgbClr val="625C51"/>
                </a:solidFill>
                <a:latin typeface="Avenir"/>
                <a:ea typeface="Avenir"/>
                <a:cs typeface="Avenir"/>
                <a:sym typeface="Avenir"/>
              </a:defRPr>
            </a:lvl2pPr>
            <a:lvl3pPr lvl="2">
              <a:buNone/>
              <a:defRPr sz="1300">
                <a:solidFill>
                  <a:srgbClr val="625C51"/>
                </a:solidFill>
                <a:latin typeface="Avenir"/>
                <a:ea typeface="Avenir"/>
                <a:cs typeface="Avenir"/>
                <a:sym typeface="Avenir"/>
              </a:defRPr>
            </a:lvl3pPr>
            <a:lvl4pPr lvl="3">
              <a:buNone/>
              <a:defRPr sz="1300">
                <a:solidFill>
                  <a:srgbClr val="625C51"/>
                </a:solidFill>
                <a:latin typeface="Avenir"/>
                <a:ea typeface="Avenir"/>
                <a:cs typeface="Avenir"/>
                <a:sym typeface="Avenir"/>
              </a:defRPr>
            </a:lvl4pPr>
            <a:lvl5pPr lvl="4">
              <a:buNone/>
              <a:defRPr sz="1300">
                <a:solidFill>
                  <a:srgbClr val="625C51"/>
                </a:solidFill>
                <a:latin typeface="Avenir"/>
                <a:ea typeface="Avenir"/>
                <a:cs typeface="Avenir"/>
                <a:sym typeface="Avenir"/>
              </a:defRPr>
            </a:lvl5pPr>
            <a:lvl6pPr lvl="5">
              <a:buNone/>
              <a:defRPr sz="1300">
                <a:solidFill>
                  <a:srgbClr val="625C51"/>
                </a:solidFill>
                <a:latin typeface="Avenir"/>
                <a:ea typeface="Avenir"/>
                <a:cs typeface="Avenir"/>
                <a:sym typeface="Avenir"/>
              </a:defRPr>
            </a:lvl6pPr>
            <a:lvl7pPr lvl="6">
              <a:buNone/>
              <a:defRPr sz="1300">
                <a:solidFill>
                  <a:srgbClr val="625C51"/>
                </a:solidFill>
                <a:latin typeface="Avenir"/>
                <a:ea typeface="Avenir"/>
                <a:cs typeface="Avenir"/>
                <a:sym typeface="Avenir"/>
              </a:defRPr>
            </a:lvl7pPr>
            <a:lvl8pPr lvl="7">
              <a:buNone/>
              <a:defRPr sz="1300">
                <a:solidFill>
                  <a:srgbClr val="625C51"/>
                </a:solidFill>
                <a:latin typeface="Avenir"/>
                <a:ea typeface="Avenir"/>
                <a:cs typeface="Avenir"/>
                <a:sym typeface="Avenir"/>
              </a:defRPr>
            </a:lvl8pPr>
            <a:lvl9pPr lvl="8">
              <a:buNone/>
              <a:defRPr sz="1300">
                <a:solidFill>
                  <a:srgbClr val="625C5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1 1">
  <p:cSld name="BLANK_1_1_1_1">
    <p:bg>
      <p:bgPr>
        <a:solidFill>
          <a:schemeClr val="lt1"/>
        </a:solidFill>
      </p:bgPr>
    </p:bg>
    <p:spTree>
      <p:nvGrpSpPr>
        <p:cNvPr id="64" name="Shape 64"/>
        <p:cNvGrpSpPr/>
        <p:nvPr/>
      </p:nvGrpSpPr>
      <p:grpSpPr>
        <a:xfrm>
          <a:off x="0" y="0"/>
          <a:ext cx="0" cy="0"/>
          <a:chOff x="0" y="0"/>
          <a:chExt cx="0" cy="0"/>
        </a:xfrm>
      </p:grpSpPr>
      <p:sp>
        <p:nvSpPr>
          <p:cNvPr id="65" name="Google Shape;6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7"/>
          <p:cNvSpPr/>
          <p:nvPr/>
        </p:nvSpPr>
        <p:spPr>
          <a:xfrm>
            <a:off x="112950" y="126300"/>
            <a:ext cx="8918100" cy="4890900"/>
          </a:xfrm>
          <a:prstGeom prst="rect">
            <a:avLst/>
          </a:prstGeom>
          <a:solidFill>
            <a:srgbClr val="12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B1D10"/>
              </a:solidFill>
            </a:endParaRPr>
          </a:p>
          <a:p>
            <a:pPr indent="0" lvl="0" marL="0" rtl="0" algn="l">
              <a:spcBef>
                <a:spcPts val="0"/>
              </a:spcBef>
              <a:spcAft>
                <a:spcPts val="0"/>
              </a:spcAft>
              <a:buNone/>
            </a:pPr>
            <a:r>
              <a:t/>
            </a:r>
            <a:endParaRPr>
              <a:solidFill>
                <a:srgbClr val="1B1D1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Font typeface="Montserrat"/>
              <a:buNone/>
              <a:defRPr b="1" sz="4200">
                <a:latin typeface="Montserrat"/>
                <a:ea typeface="Montserrat"/>
                <a:cs typeface="Montserrat"/>
                <a:sym typeface="Montserrat"/>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Montserrat"/>
              <a:buNone/>
              <a:defRPr sz="2100">
                <a:latin typeface="Montserrat"/>
                <a:ea typeface="Montserrat"/>
                <a:cs typeface="Montserrat"/>
                <a:sym typeface="Montserrat"/>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BLANK_1">
    <p:spTree>
      <p:nvGrpSpPr>
        <p:cNvPr id="112" name="Shape 112"/>
        <p:cNvGrpSpPr/>
        <p:nvPr/>
      </p:nvGrpSpPr>
      <p:grpSpPr>
        <a:xfrm>
          <a:off x="0" y="0"/>
          <a:ext cx="0" cy="0"/>
          <a:chOff x="0" y="0"/>
          <a:chExt cx="0" cy="0"/>
        </a:xfrm>
      </p:grpSpPr>
      <p:sp>
        <p:nvSpPr>
          <p:cNvPr id="113" name="Google Shape;11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30"/>
          <p:cNvSpPr/>
          <p:nvPr/>
        </p:nvSpPr>
        <p:spPr>
          <a:xfrm>
            <a:off x="112950" y="126300"/>
            <a:ext cx="8918100" cy="4890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p:cSld name="BLANK_1_2">
    <p:bg>
      <p:bgPr>
        <a:solidFill>
          <a:srgbClr val="FCFAF6"/>
        </a:solidFill>
      </p:bgPr>
    </p:bg>
    <p:spTree>
      <p:nvGrpSpPr>
        <p:cNvPr id="115" name="Shape 115"/>
        <p:cNvGrpSpPr/>
        <p:nvPr/>
      </p:nvGrpSpPr>
      <p:grpSpPr>
        <a:xfrm>
          <a:off x="0" y="0"/>
          <a:ext cx="0" cy="0"/>
          <a:chOff x="0" y="0"/>
          <a:chExt cx="0" cy="0"/>
        </a:xfrm>
      </p:grpSpPr>
      <p:sp>
        <p:nvSpPr>
          <p:cNvPr id="116" name="Google Shape;116;p31"/>
          <p:cNvSpPr txBox="1"/>
          <p:nvPr>
            <p:ph idx="12" type="sldNum"/>
          </p:nvPr>
        </p:nvSpPr>
        <p:spPr>
          <a:xfrm>
            <a:off x="8458808" y="4732599"/>
            <a:ext cx="548700" cy="393600"/>
          </a:xfrm>
          <a:prstGeom prst="rect">
            <a:avLst/>
          </a:prstGeom>
        </p:spPr>
        <p:txBody>
          <a:bodyPr anchorCtr="0" anchor="ctr" bIns="91425" lIns="91425" spcFirstLastPara="1" rIns="91425" wrap="square" tIns="91425">
            <a:noAutofit/>
          </a:bodyPr>
          <a:lstStyle>
            <a:lvl1pPr lvl="0" rtl="0">
              <a:buClr>
                <a:srgbClr val="000000"/>
              </a:buClr>
              <a:buSzPts val="1100"/>
              <a:buFont typeface="Arial"/>
              <a:buNone/>
              <a:defRPr sz="900">
                <a:latin typeface="Montserrat SemiBold"/>
                <a:ea typeface="Montserrat SemiBold"/>
                <a:cs typeface="Montserrat SemiBold"/>
                <a:sym typeface="Montserrat SemiBold"/>
              </a:defRPr>
            </a:lvl1pPr>
            <a:lvl2pPr lvl="1" rtl="0">
              <a:buClr>
                <a:srgbClr val="000000"/>
              </a:buClr>
              <a:buSzPts val="1100"/>
              <a:buFont typeface="Arial"/>
              <a:buNone/>
              <a:defRPr sz="900">
                <a:latin typeface="Montserrat SemiBold"/>
                <a:ea typeface="Montserrat SemiBold"/>
                <a:cs typeface="Montserrat SemiBold"/>
                <a:sym typeface="Montserrat SemiBold"/>
              </a:defRPr>
            </a:lvl2pPr>
            <a:lvl3pPr lvl="2" rtl="0">
              <a:buClr>
                <a:srgbClr val="000000"/>
              </a:buClr>
              <a:buSzPts val="1100"/>
              <a:buFont typeface="Arial"/>
              <a:buNone/>
              <a:defRPr sz="900">
                <a:latin typeface="Montserrat SemiBold"/>
                <a:ea typeface="Montserrat SemiBold"/>
                <a:cs typeface="Montserrat SemiBold"/>
                <a:sym typeface="Montserrat SemiBold"/>
              </a:defRPr>
            </a:lvl3pPr>
            <a:lvl4pPr lvl="3" rtl="0">
              <a:buClr>
                <a:srgbClr val="000000"/>
              </a:buClr>
              <a:buSzPts val="1100"/>
              <a:buFont typeface="Arial"/>
              <a:buNone/>
              <a:defRPr sz="900">
                <a:latin typeface="Montserrat SemiBold"/>
                <a:ea typeface="Montserrat SemiBold"/>
                <a:cs typeface="Montserrat SemiBold"/>
                <a:sym typeface="Montserrat SemiBold"/>
              </a:defRPr>
            </a:lvl4pPr>
            <a:lvl5pPr lvl="4" rtl="0">
              <a:buClr>
                <a:srgbClr val="000000"/>
              </a:buClr>
              <a:buSzPts val="1100"/>
              <a:buFont typeface="Arial"/>
              <a:buNone/>
              <a:defRPr sz="900">
                <a:latin typeface="Montserrat SemiBold"/>
                <a:ea typeface="Montserrat SemiBold"/>
                <a:cs typeface="Montserrat SemiBold"/>
                <a:sym typeface="Montserrat SemiBold"/>
              </a:defRPr>
            </a:lvl5pPr>
            <a:lvl6pPr lvl="5" rtl="0">
              <a:buClr>
                <a:srgbClr val="000000"/>
              </a:buClr>
              <a:buSzPts val="1100"/>
              <a:buFont typeface="Arial"/>
              <a:buNone/>
              <a:defRPr sz="900">
                <a:latin typeface="Montserrat SemiBold"/>
                <a:ea typeface="Montserrat SemiBold"/>
                <a:cs typeface="Montserrat SemiBold"/>
                <a:sym typeface="Montserrat SemiBold"/>
              </a:defRPr>
            </a:lvl6pPr>
            <a:lvl7pPr lvl="6" rtl="0">
              <a:buClr>
                <a:srgbClr val="000000"/>
              </a:buClr>
              <a:buSzPts val="1100"/>
              <a:buFont typeface="Arial"/>
              <a:buNone/>
              <a:defRPr sz="900">
                <a:latin typeface="Montserrat SemiBold"/>
                <a:ea typeface="Montserrat SemiBold"/>
                <a:cs typeface="Montserrat SemiBold"/>
                <a:sym typeface="Montserrat SemiBold"/>
              </a:defRPr>
            </a:lvl7pPr>
            <a:lvl8pPr lvl="7" rtl="0">
              <a:buClr>
                <a:srgbClr val="000000"/>
              </a:buClr>
              <a:buSzPts val="1100"/>
              <a:buFont typeface="Arial"/>
              <a:buNone/>
              <a:defRPr sz="900">
                <a:latin typeface="Montserrat SemiBold"/>
                <a:ea typeface="Montserrat SemiBold"/>
                <a:cs typeface="Montserrat SemiBold"/>
                <a:sym typeface="Montserrat SemiBold"/>
              </a:defRPr>
            </a:lvl8pPr>
            <a:lvl9pPr lvl="8" rtl="0">
              <a:buClr>
                <a:srgbClr val="000000"/>
              </a:buClr>
              <a:buSzPts val="1100"/>
              <a:buFont typeface="Arial"/>
              <a:buNone/>
              <a:defRPr sz="900">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p:cSld name="BLANK_1_1">
    <p:spTree>
      <p:nvGrpSpPr>
        <p:cNvPr id="117" name="Shape 117"/>
        <p:cNvGrpSpPr/>
        <p:nvPr/>
      </p:nvGrpSpPr>
      <p:grpSpPr>
        <a:xfrm>
          <a:off x="0" y="0"/>
          <a:ext cx="0" cy="0"/>
          <a:chOff x="0" y="0"/>
          <a:chExt cx="0" cy="0"/>
        </a:xfrm>
      </p:grpSpPr>
      <p:sp>
        <p:nvSpPr>
          <p:cNvPr id="118" name="Google Shape;11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32"/>
          <p:cNvSpPr/>
          <p:nvPr/>
        </p:nvSpPr>
        <p:spPr>
          <a:xfrm>
            <a:off x="112950" y="126300"/>
            <a:ext cx="8918100" cy="4890900"/>
          </a:xfrm>
          <a:prstGeom prst="rect">
            <a:avLst/>
          </a:prstGeom>
          <a:solidFill>
            <a:srgbClr val="FFAB40">
              <a:alpha val="1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1">
  <p:cSld name="BLANK_1_1_1">
    <p:spTree>
      <p:nvGrpSpPr>
        <p:cNvPr id="120" name="Shape 120"/>
        <p:cNvGrpSpPr/>
        <p:nvPr/>
      </p:nvGrpSpPr>
      <p:grpSpPr>
        <a:xfrm>
          <a:off x="0" y="0"/>
          <a:ext cx="0" cy="0"/>
          <a:chOff x="0" y="0"/>
          <a:chExt cx="0" cy="0"/>
        </a:xfrm>
      </p:grpSpPr>
      <p:sp>
        <p:nvSpPr>
          <p:cNvPr id="121" name="Google Shape;121;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33"/>
          <p:cNvSpPr/>
          <p:nvPr/>
        </p:nvSpPr>
        <p:spPr>
          <a:xfrm>
            <a:off x="0" y="0"/>
            <a:ext cx="9144000" cy="5143500"/>
          </a:xfrm>
          <a:prstGeom prst="rect">
            <a:avLst/>
          </a:prstGeom>
          <a:solidFill>
            <a:srgbClr val="CEE0FF">
              <a:alpha val="25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1 1">
  <p:cSld name="BLANK_1_1_1_1">
    <p:bg>
      <p:bgPr>
        <a:solidFill>
          <a:schemeClr val="lt1"/>
        </a:solidFill>
      </p:bgPr>
    </p:bg>
    <p:spTree>
      <p:nvGrpSpPr>
        <p:cNvPr id="123" name="Shape 123"/>
        <p:cNvGrpSpPr/>
        <p:nvPr/>
      </p:nvGrpSpPr>
      <p:grpSpPr>
        <a:xfrm>
          <a:off x="0" y="0"/>
          <a:ext cx="0" cy="0"/>
          <a:chOff x="0" y="0"/>
          <a:chExt cx="0" cy="0"/>
        </a:xfrm>
      </p:grpSpPr>
      <p:sp>
        <p:nvSpPr>
          <p:cNvPr id="124" name="Google Shape;12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34"/>
          <p:cNvSpPr/>
          <p:nvPr/>
        </p:nvSpPr>
        <p:spPr>
          <a:xfrm>
            <a:off x="112950" y="126300"/>
            <a:ext cx="8918100" cy="4890900"/>
          </a:xfrm>
          <a:prstGeom prst="rect">
            <a:avLst/>
          </a:prstGeom>
          <a:solidFill>
            <a:srgbClr val="122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B1D10"/>
              </a:solidFill>
            </a:endParaRPr>
          </a:p>
          <a:p>
            <a:pPr indent="0" lvl="0" marL="0" rtl="0" algn="l">
              <a:spcBef>
                <a:spcPts val="0"/>
              </a:spcBef>
              <a:spcAft>
                <a:spcPts val="0"/>
              </a:spcAft>
              <a:buNone/>
            </a:pPr>
            <a:r>
              <a:t/>
            </a:r>
            <a:endParaRPr>
              <a:solidFill>
                <a:srgbClr val="1B1D1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1 1 1">
  <p:cSld name="BLANK_1_1_1_1_1">
    <p:bg>
      <p:bgPr>
        <a:solidFill>
          <a:schemeClr val="lt1"/>
        </a:solidFill>
      </p:bgPr>
    </p:bg>
    <p:spTree>
      <p:nvGrpSpPr>
        <p:cNvPr id="126" name="Shape 126"/>
        <p:cNvGrpSpPr/>
        <p:nvPr/>
      </p:nvGrpSpPr>
      <p:grpSpPr>
        <a:xfrm>
          <a:off x="0" y="0"/>
          <a:ext cx="0" cy="0"/>
          <a:chOff x="0" y="0"/>
          <a:chExt cx="0" cy="0"/>
        </a:xfrm>
      </p:grpSpPr>
      <p:sp>
        <p:nvSpPr>
          <p:cNvPr id="127" name="Google Shape;12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35"/>
          <p:cNvSpPr/>
          <p:nvPr/>
        </p:nvSpPr>
        <p:spPr>
          <a:xfrm>
            <a:off x="112950" y="126300"/>
            <a:ext cx="8918100" cy="4890900"/>
          </a:xfrm>
          <a:prstGeom prst="rect">
            <a:avLst/>
          </a:prstGeom>
          <a:solidFill>
            <a:srgbClr val="EF59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B1D10"/>
              </a:solidFill>
            </a:endParaRPr>
          </a:p>
          <a:p>
            <a:pPr indent="0" lvl="0" marL="0" rtl="0" algn="l">
              <a:spcBef>
                <a:spcPts val="0"/>
              </a:spcBef>
              <a:spcAft>
                <a:spcPts val="0"/>
              </a:spcAft>
              <a:buNone/>
            </a:pPr>
            <a:r>
              <a:t/>
            </a:r>
            <a:endParaRPr>
              <a:solidFill>
                <a:srgbClr val="1B1D1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5" name="Shape 135"/>
        <p:cNvGrpSpPr/>
        <p:nvPr/>
      </p:nvGrpSpPr>
      <p:grpSpPr>
        <a:xfrm>
          <a:off x="0" y="0"/>
          <a:ext cx="0" cy="0"/>
          <a:chOff x="0" y="0"/>
          <a:chExt cx="0" cy="0"/>
        </a:xfrm>
      </p:grpSpPr>
      <p:sp>
        <p:nvSpPr>
          <p:cNvPr id="136" name="Google Shape;136;p3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p37"/>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38" name="Google Shape;138;p3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3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3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p:cSld name="Blank 1 2">
    <p:bg>
      <p:bgPr>
        <a:solidFill>
          <a:srgbClr val="FCFAF6"/>
        </a:solidFill>
      </p:bgPr>
    </p:bg>
    <p:spTree>
      <p:nvGrpSpPr>
        <p:cNvPr id="141" name="Shape 141"/>
        <p:cNvGrpSpPr/>
        <p:nvPr/>
      </p:nvGrpSpPr>
      <p:grpSpPr>
        <a:xfrm>
          <a:off x="0" y="0"/>
          <a:ext cx="0" cy="0"/>
          <a:chOff x="0" y="0"/>
          <a:chExt cx="0" cy="0"/>
        </a:xfrm>
      </p:grpSpPr>
      <p:sp>
        <p:nvSpPr>
          <p:cNvPr id="142" name="Google Shape;142;p38"/>
          <p:cNvSpPr txBox="1"/>
          <p:nvPr>
            <p:ph idx="12" type="sldNum"/>
          </p:nvPr>
        </p:nvSpPr>
        <p:spPr>
          <a:xfrm>
            <a:off x="8458808" y="4732599"/>
            <a:ext cx="548700" cy="393600"/>
          </a:xfrm>
          <a:prstGeom prst="rect">
            <a:avLst/>
          </a:prstGeom>
          <a:noFill/>
          <a:ln>
            <a:noFill/>
          </a:ln>
        </p:spPr>
        <p:txBody>
          <a:bodyPr anchorCtr="0" anchor="ctr" bIns="91425" lIns="91425" spcFirstLastPara="1" rIns="91425" wrap="square" tIns="91425">
            <a:noAutofit/>
          </a:bodyPr>
          <a:lstStyle>
            <a:lvl1pPr indent="0" lvl="0"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1pPr>
            <a:lvl2pPr indent="0" lvl="1"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2pPr>
            <a:lvl3pPr indent="0" lvl="2"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3pPr>
            <a:lvl4pPr indent="0" lvl="3"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4pPr>
            <a:lvl5pPr indent="0" lvl="4"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5pPr>
            <a:lvl6pPr indent="0" lvl="5"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6pPr>
            <a:lvl7pPr indent="0" lvl="6"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7pPr>
            <a:lvl8pPr indent="0" lvl="7"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8pPr>
            <a:lvl9pPr indent="0" lvl="8" marL="0" rtl="0" algn="r">
              <a:buClr>
                <a:srgbClr val="000000"/>
              </a:buClr>
              <a:buSzPts val="1100"/>
              <a:buFont typeface="Arial"/>
              <a:buNone/>
              <a:defRPr b="0" i="0" sz="1200" u="none" cap="none" strike="noStrike">
                <a:solidFill>
                  <a:srgbClr val="888888"/>
                </a:solidFill>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3" name="Shape 143"/>
        <p:cNvGrpSpPr/>
        <p:nvPr/>
      </p:nvGrpSpPr>
      <p:grpSpPr>
        <a:xfrm>
          <a:off x="0" y="0"/>
          <a:ext cx="0" cy="0"/>
          <a:chOff x="0" y="0"/>
          <a:chExt cx="0" cy="0"/>
        </a:xfrm>
      </p:grpSpPr>
      <p:sp>
        <p:nvSpPr>
          <p:cNvPr id="144" name="Google Shape;144;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90000"/>
              </a:lnSpc>
              <a:spcBef>
                <a:spcPts val="0"/>
              </a:spcBef>
              <a:spcAft>
                <a:spcPts val="0"/>
              </a:spcAft>
              <a:buClr>
                <a:schemeClr val="dk1"/>
              </a:buClr>
              <a:buSzPts val="1800"/>
              <a:buChar char="●"/>
              <a:defRPr/>
            </a:lvl1pPr>
            <a:lvl2pPr indent="-317500" lvl="1" marL="914400" rtl="0" algn="l">
              <a:lnSpc>
                <a:spcPct val="90000"/>
              </a:lnSpc>
              <a:spcBef>
                <a:spcPts val="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146" name="Google Shape;14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buClr>
                <a:srgbClr val="888888"/>
              </a:buClr>
              <a:buSzPts val="1200"/>
              <a:buFont typeface="Calibri"/>
              <a:buNone/>
              <a:defRPr sz="1200">
                <a:solidFill>
                  <a:srgbClr val="888888"/>
                </a:solidFill>
                <a:latin typeface="Calibri"/>
                <a:ea typeface="Calibri"/>
                <a:cs typeface="Calibri"/>
                <a:sym typeface="Calibri"/>
              </a:defRPr>
            </a:lvl1pPr>
            <a:lvl2pPr indent="0" lvl="1" marL="0" rtl="0" algn="r">
              <a:buClr>
                <a:srgbClr val="888888"/>
              </a:buClr>
              <a:buSzPts val="1200"/>
              <a:buFont typeface="Calibri"/>
              <a:buNone/>
              <a:defRPr sz="1200">
                <a:solidFill>
                  <a:srgbClr val="888888"/>
                </a:solidFill>
                <a:latin typeface="Calibri"/>
                <a:ea typeface="Calibri"/>
                <a:cs typeface="Calibri"/>
                <a:sym typeface="Calibri"/>
              </a:defRPr>
            </a:lvl2pPr>
            <a:lvl3pPr indent="0" lvl="2" marL="0" rtl="0" algn="r">
              <a:buClr>
                <a:srgbClr val="888888"/>
              </a:buClr>
              <a:buSzPts val="1200"/>
              <a:buFont typeface="Calibri"/>
              <a:buNone/>
              <a:defRPr sz="1200">
                <a:solidFill>
                  <a:srgbClr val="888888"/>
                </a:solidFill>
                <a:latin typeface="Calibri"/>
                <a:ea typeface="Calibri"/>
                <a:cs typeface="Calibri"/>
                <a:sym typeface="Calibri"/>
              </a:defRPr>
            </a:lvl3pPr>
            <a:lvl4pPr indent="0" lvl="3" marL="0" rtl="0" algn="r">
              <a:buClr>
                <a:srgbClr val="888888"/>
              </a:buClr>
              <a:buSzPts val="1200"/>
              <a:buFont typeface="Calibri"/>
              <a:buNone/>
              <a:defRPr sz="1200">
                <a:solidFill>
                  <a:srgbClr val="888888"/>
                </a:solidFill>
                <a:latin typeface="Calibri"/>
                <a:ea typeface="Calibri"/>
                <a:cs typeface="Calibri"/>
                <a:sym typeface="Calibri"/>
              </a:defRPr>
            </a:lvl4pPr>
            <a:lvl5pPr indent="0" lvl="4" marL="0" rtl="0" algn="r">
              <a:buClr>
                <a:srgbClr val="888888"/>
              </a:buClr>
              <a:buSzPts val="1200"/>
              <a:buFont typeface="Calibri"/>
              <a:buNone/>
              <a:defRPr sz="1200">
                <a:solidFill>
                  <a:srgbClr val="888888"/>
                </a:solidFill>
                <a:latin typeface="Calibri"/>
                <a:ea typeface="Calibri"/>
                <a:cs typeface="Calibri"/>
                <a:sym typeface="Calibri"/>
              </a:defRPr>
            </a:lvl5pPr>
            <a:lvl6pPr indent="0" lvl="5" marL="0" rtl="0" algn="r">
              <a:buClr>
                <a:srgbClr val="888888"/>
              </a:buClr>
              <a:buSzPts val="1200"/>
              <a:buFont typeface="Calibri"/>
              <a:buNone/>
              <a:defRPr sz="1200">
                <a:solidFill>
                  <a:srgbClr val="888888"/>
                </a:solidFill>
                <a:latin typeface="Calibri"/>
                <a:ea typeface="Calibri"/>
                <a:cs typeface="Calibri"/>
                <a:sym typeface="Calibri"/>
              </a:defRPr>
            </a:lvl6pPr>
            <a:lvl7pPr indent="0" lvl="6" marL="0" rtl="0" algn="r">
              <a:buClr>
                <a:srgbClr val="888888"/>
              </a:buClr>
              <a:buSzPts val="1200"/>
              <a:buFont typeface="Calibri"/>
              <a:buNone/>
              <a:defRPr sz="1200">
                <a:solidFill>
                  <a:srgbClr val="888888"/>
                </a:solidFill>
                <a:latin typeface="Calibri"/>
                <a:ea typeface="Calibri"/>
                <a:cs typeface="Calibri"/>
                <a:sym typeface="Calibri"/>
              </a:defRPr>
            </a:lvl7pPr>
            <a:lvl8pPr indent="0" lvl="7" marL="0" rtl="0" algn="r">
              <a:buClr>
                <a:srgbClr val="888888"/>
              </a:buClr>
              <a:buSzPts val="1200"/>
              <a:buFont typeface="Calibri"/>
              <a:buNone/>
              <a:defRPr sz="1200">
                <a:solidFill>
                  <a:srgbClr val="888888"/>
                </a:solidFill>
                <a:latin typeface="Calibri"/>
                <a:ea typeface="Calibri"/>
                <a:cs typeface="Calibri"/>
                <a:sym typeface="Calibri"/>
              </a:defRPr>
            </a:lvl8pPr>
            <a:lvl9pPr indent="0" lvl="8" marL="0" rtl="0" algn="r">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7" name="Shape 147"/>
        <p:cNvGrpSpPr/>
        <p:nvPr/>
      </p:nvGrpSpPr>
      <p:grpSpPr>
        <a:xfrm>
          <a:off x="0" y="0"/>
          <a:ext cx="0" cy="0"/>
          <a:chOff x="0" y="0"/>
          <a:chExt cx="0" cy="0"/>
        </a:xfrm>
      </p:grpSpPr>
      <p:sp>
        <p:nvSpPr>
          <p:cNvPr id="148" name="Google Shape;148;p4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4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0" name="Google Shape;150;p4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4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4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3" name="Shape 153"/>
        <p:cNvGrpSpPr/>
        <p:nvPr/>
      </p:nvGrpSpPr>
      <p:grpSpPr>
        <a:xfrm>
          <a:off x="0" y="0"/>
          <a:ext cx="0" cy="0"/>
          <a:chOff x="0" y="0"/>
          <a:chExt cx="0" cy="0"/>
        </a:xfrm>
      </p:grpSpPr>
      <p:sp>
        <p:nvSpPr>
          <p:cNvPr id="154" name="Google Shape;154;p4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4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4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7" name="Shape 157"/>
        <p:cNvGrpSpPr/>
        <p:nvPr/>
      </p:nvGrpSpPr>
      <p:grpSpPr>
        <a:xfrm>
          <a:off x="0" y="0"/>
          <a:ext cx="0" cy="0"/>
          <a:chOff x="0" y="0"/>
          <a:chExt cx="0" cy="0"/>
        </a:xfrm>
      </p:grpSpPr>
      <p:sp>
        <p:nvSpPr>
          <p:cNvPr id="158" name="Google Shape;158;p4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42"/>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60" name="Google Shape;160;p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4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p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3" name="Shape 163"/>
        <p:cNvGrpSpPr/>
        <p:nvPr/>
      </p:nvGrpSpPr>
      <p:grpSpPr>
        <a:xfrm>
          <a:off x="0" y="0"/>
          <a:ext cx="0" cy="0"/>
          <a:chOff x="0" y="0"/>
          <a:chExt cx="0" cy="0"/>
        </a:xfrm>
      </p:grpSpPr>
      <p:sp>
        <p:nvSpPr>
          <p:cNvPr id="164" name="Google Shape;164;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p4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6" name="Google Shape;166;p4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7" name="Google Shape;167;p4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4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4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0" name="Shape 170"/>
        <p:cNvGrpSpPr/>
        <p:nvPr/>
      </p:nvGrpSpPr>
      <p:grpSpPr>
        <a:xfrm>
          <a:off x="0" y="0"/>
          <a:ext cx="0" cy="0"/>
          <a:chOff x="0" y="0"/>
          <a:chExt cx="0" cy="0"/>
        </a:xfrm>
      </p:grpSpPr>
      <p:sp>
        <p:nvSpPr>
          <p:cNvPr id="171" name="Google Shape;171;p44"/>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44"/>
          <p:cNvSpPr txBox="1"/>
          <p:nvPr>
            <p:ph idx="1" type="body"/>
          </p:nvPr>
        </p:nvSpPr>
        <p:spPr>
          <a:xfrm>
            <a:off x="629841" y="1260872"/>
            <a:ext cx="38685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73" name="Google Shape;173;p44"/>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4" name="Google Shape;174;p44"/>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75" name="Google Shape;175;p44"/>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6" name="Google Shape;176;p4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p4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p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9" name="Shape 179"/>
        <p:cNvGrpSpPr/>
        <p:nvPr/>
      </p:nvGrpSpPr>
      <p:grpSpPr>
        <a:xfrm>
          <a:off x="0" y="0"/>
          <a:ext cx="0" cy="0"/>
          <a:chOff x="0" y="0"/>
          <a:chExt cx="0" cy="0"/>
        </a:xfrm>
      </p:grpSpPr>
      <p:sp>
        <p:nvSpPr>
          <p:cNvPr id="180" name="Google Shape;180;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p4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4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4" name="Shape 184"/>
        <p:cNvGrpSpPr/>
        <p:nvPr/>
      </p:nvGrpSpPr>
      <p:grpSpPr>
        <a:xfrm>
          <a:off x="0" y="0"/>
          <a:ext cx="0" cy="0"/>
          <a:chOff x="0" y="0"/>
          <a:chExt cx="0" cy="0"/>
        </a:xfrm>
      </p:grpSpPr>
      <p:sp>
        <p:nvSpPr>
          <p:cNvPr id="185" name="Google Shape;185;p46"/>
          <p:cNvSpPr txBox="1"/>
          <p:nvPr>
            <p:ph type="title"/>
          </p:nvPr>
        </p:nvSpPr>
        <p:spPr>
          <a:xfrm>
            <a:off x="629841" y="342900"/>
            <a:ext cx="29490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p46"/>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87" name="Google Shape;187;p46"/>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88" name="Google Shape;188;p4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p4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p4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1" name="Shape 191"/>
        <p:cNvGrpSpPr/>
        <p:nvPr/>
      </p:nvGrpSpPr>
      <p:grpSpPr>
        <a:xfrm>
          <a:off x="0" y="0"/>
          <a:ext cx="0" cy="0"/>
          <a:chOff x="0" y="0"/>
          <a:chExt cx="0" cy="0"/>
        </a:xfrm>
      </p:grpSpPr>
      <p:sp>
        <p:nvSpPr>
          <p:cNvPr id="192" name="Google Shape;192;p47"/>
          <p:cNvSpPr txBox="1"/>
          <p:nvPr>
            <p:ph type="title"/>
          </p:nvPr>
        </p:nvSpPr>
        <p:spPr>
          <a:xfrm>
            <a:off x="629841" y="342900"/>
            <a:ext cx="29490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47"/>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4" name="Google Shape;194;p47"/>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95" name="Google Shape;195;p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p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7" name="Google Shape;197;p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98" name="Shape 198"/>
        <p:cNvGrpSpPr/>
        <p:nvPr/>
      </p:nvGrpSpPr>
      <p:grpSpPr>
        <a:xfrm>
          <a:off x="0" y="0"/>
          <a:ext cx="0" cy="0"/>
          <a:chOff x="0" y="0"/>
          <a:chExt cx="0" cy="0"/>
        </a:xfrm>
      </p:grpSpPr>
      <p:sp>
        <p:nvSpPr>
          <p:cNvPr id="199" name="Google Shape;199;p4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 name="Google Shape;200;p48"/>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1" name="Google Shape;201;p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04" name="Shape 204"/>
        <p:cNvGrpSpPr/>
        <p:nvPr/>
      </p:nvGrpSpPr>
      <p:grpSpPr>
        <a:xfrm>
          <a:off x="0" y="0"/>
          <a:ext cx="0" cy="0"/>
          <a:chOff x="0" y="0"/>
          <a:chExt cx="0" cy="0"/>
        </a:xfrm>
      </p:grpSpPr>
      <p:sp>
        <p:nvSpPr>
          <p:cNvPr id="205" name="Google Shape;205;p49"/>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p49"/>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7" name="Google Shape;207;p4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4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9" name="Google Shape;209;p4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1 1 1">
  <p:cSld name="Blank 1 1 1 1 1">
    <p:bg>
      <p:bgPr>
        <a:solidFill>
          <a:schemeClr val="lt1"/>
        </a:solidFill>
      </p:bgPr>
    </p:bg>
    <p:spTree>
      <p:nvGrpSpPr>
        <p:cNvPr id="210" name="Shape 210"/>
        <p:cNvGrpSpPr/>
        <p:nvPr/>
      </p:nvGrpSpPr>
      <p:grpSpPr>
        <a:xfrm>
          <a:off x="0" y="0"/>
          <a:ext cx="0" cy="0"/>
          <a:chOff x="0" y="0"/>
          <a:chExt cx="0" cy="0"/>
        </a:xfrm>
      </p:grpSpPr>
      <p:sp>
        <p:nvSpPr>
          <p:cNvPr id="211" name="Google Shape;21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buClr>
                <a:srgbClr val="888888"/>
              </a:buClr>
              <a:buSzPts val="1200"/>
              <a:buFont typeface="Calibri"/>
              <a:buNone/>
              <a:defRPr sz="1200">
                <a:solidFill>
                  <a:srgbClr val="888888"/>
                </a:solidFill>
                <a:latin typeface="Calibri"/>
                <a:ea typeface="Calibri"/>
                <a:cs typeface="Calibri"/>
                <a:sym typeface="Calibri"/>
              </a:defRPr>
            </a:lvl1pPr>
            <a:lvl2pPr indent="0" lvl="1" marL="0" rtl="0" algn="r">
              <a:buClr>
                <a:srgbClr val="888888"/>
              </a:buClr>
              <a:buSzPts val="1200"/>
              <a:buFont typeface="Calibri"/>
              <a:buNone/>
              <a:defRPr sz="1200">
                <a:solidFill>
                  <a:srgbClr val="888888"/>
                </a:solidFill>
                <a:latin typeface="Calibri"/>
                <a:ea typeface="Calibri"/>
                <a:cs typeface="Calibri"/>
                <a:sym typeface="Calibri"/>
              </a:defRPr>
            </a:lvl2pPr>
            <a:lvl3pPr indent="0" lvl="2" marL="0" rtl="0" algn="r">
              <a:buClr>
                <a:srgbClr val="888888"/>
              </a:buClr>
              <a:buSzPts val="1200"/>
              <a:buFont typeface="Calibri"/>
              <a:buNone/>
              <a:defRPr sz="1200">
                <a:solidFill>
                  <a:srgbClr val="888888"/>
                </a:solidFill>
                <a:latin typeface="Calibri"/>
                <a:ea typeface="Calibri"/>
                <a:cs typeface="Calibri"/>
                <a:sym typeface="Calibri"/>
              </a:defRPr>
            </a:lvl3pPr>
            <a:lvl4pPr indent="0" lvl="3" marL="0" rtl="0" algn="r">
              <a:buClr>
                <a:srgbClr val="888888"/>
              </a:buClr>
              <a:buSzPts val="1200"/>
              <a:buFont typeface="Calibri"/>
              <a:buNone/>
              <a:defRPr sz="1200">
                <a:solidFill>
                  <a:srgbClr val="888888"/>
                </a:solidFill>
                <a:latin typeface="Calibri"/>
                <a:ea typeface="Calibri"/>
                <a:cs typeface="Calibri"/>
                <a:sym typeface="Calibri"/>
              </a:defRPr>
            </a:lvl4pPr>
            <a:lvl5pPr indent="0" lvl="4" marL="0" rtl="0" algn="r">
              <a:buClr>
                <a:srgbClr val="888888"/>
              </a:buClr>
              <a:buSzPts val="1200"/>
              <a:buFont typeface="Calibri"/>
              <a:buNone/>
              <a:defRPr sz="1200">
                <a:solidFill>
                  <a:srgbClr val="888888"/>
                </a:solidFill>
                <a:latin typeface="Calibri"/>
                <a:ea typeface="Calibri"/>
                <a:cs typeface="Calibri"/>
                <a:sym typeface="Calibri"/>
              </a:defRPr>
            </a:lvl5pPr>
            <a:lvl6pPr indent="0" lvl="5" marL="0" rtl="0" algn="r">
              <a:buClr>
                <a:srgbClr val="888888"/>
              </a:buClr>
              <a:buSzPts val="1200"/>
              <a:buFont typeface="Calibri"/>
              <a:buNone/>
              <a:defRPr sz="1200">
                <a:solidFill>
                  <a:srgbClr val="888888"/>
                </a:solidFill>
                <a:latin typeface="Calibri"/>
                <a:ea typeface="Calibri"/>
                <a:cs typeface="Calibri"/>
                <a:sym typeface="Calibri"/>
              </a:defRPr>
            </a:lvl6pPr>
            <a:lvl7pPr indent="0" lvl="6" marL="0" rtl="0" algn="r">
              <a:buClr>
                <a:srgbClr val="888888"/>
              </a:buClr>
              <a:buSzPts val="1200"/>
              <a:buFont typeface="Calibri"/>
              <a:buNone/>
              <a:defRPr sz="1200">
                <a:solidFill>
                  <a:srgbClr val="888888"/>
                </a:solidFill>
                <a:latin typeface="Calibri"/>
                <a:ea typeface="Calibri"/>
                <a:cs typeface="Calibri"/>
                <a:sym typeface="Calibri"/>
              </a:defRPr>
            </a:lvl7pPr>
            <a:lvl8pPr indent="0" lvl="7" marL="0" rtl="0" algn="r">
              <a:buClr>
                <a:srgbClr val="888888"/>
              </a:buClr>
              <a:buSzPts val="1200"/>
              <a:buFont typeface="Calibri"/>
              <a:buNone/>
              <a:defRPr sz="1200">
                <a:solidFill>
                  <a:srgbClr val="888888"/>
                </a:solidFill>
                <a:latin typeface="Calibri"/>
                <a:ea typeface="Calibri"/>
                <a:cs typeface="Calibri"/>
                <a:sym typeface="Calibri"/>
              </a:defRPr>
            </a:lvl8pPr>
            <a:lvl9pPr indent="0" lvl="8" marL="0" rtl="0" algn="r">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50"/>
          <p:cNvSpPr/>
          <p:nvPr/>
        </p:nvSpPr>
        <p:spPr>
          <a:xfrm>
            <a:off x="112950" y="126300"/>
            <a:ext cx="8918100" cy="4890900"/>
          </a:xfrm>
          <a:prstGeom prst="rect">
            <a:avLst/>
          </a:prstGeom>
          <a:solidFill>
            <a:srgbClr val="EF5958"/>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89"/>
              <a:buFont typeface="Calibri"/>
              <a:buNone/>
            </a:pPr>
            <a:r>
              <a:t/>
            </a:r>
            <a:endParaRPr sz="2489">
              <a:solidFill>
                <a:srgbClr val="1B1D10"/>
              </a:solidFill>
              <a:latin typeface="Calibri"/>
              <a:ea typeface="Calibri"/>
              <a:cs typeface="Calibri"/>
              <a:sym typeface="Calibri"/>
            </a:endParaRPr>
          </a:p>
          <a:p>
            <a:pPr indent="0" lvl="0" marL="0" marR="0" rtl="0" algn="l">
              <a:spcBef>
                <a:spcPts val="0"/>
              </a:spcBef>
              <a:spcAft>
                <a:spcPts val="0"/>
              </a:spcAft>
              <a:buClr>
                <a:schemeClr val="dk1"/>
              </a:buClr>
              <a:buSzPts val="2489"/>
              <a:buFont typeface="Calibri"/>
              <a:buNone/>
            </a:pPr>
            <a:r>
              <a:t/>
            </a:r>
            <a:endParaRPr sz="2489">
              <a:solidFill>
                <a:srgbClr val="1B1D10"/>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13" name="Shape 213"/>
        <p:cNvGrpSpPr/>
        <p:nvPr/>
      </p:nvGrpSpPr>
      <p:grpSpPr>
        <a:xfrm>
          <a:off x="0" y="0"/>
          <a:ext cx="0" cy="0"/>
          <a:chOff x="0" y="0"/>
          <a:chExt cx="0" cy="0"/>
        </a:xfrm>
      </p:grpSpPr>
      <p:sp>
        <p:nvSpPr>
          <p:cNvPr id="214" name="Google Shape;214;p51"/>
          <p:cNvSpPr txBox="1"/>
          <p:nvPr>
            <p:ph idx="11" type="ftr"/>
          </p:nvPr>
        </p:nvSpPr>
        <p:spPr>
          <a:xfrm>
            <a:off x="457200" y="4776787"/>
            <a:ext cx="3525300" cy="273900"/>
          </a:xfrm>
          <a:prstGeom prst="rect">
            <a:avLst/>
          </a:prstGeom>
          <a:noFill/>
          <a:ln>
            <a:noFill/>
          </a:ln>
          <a:effectLst>
            <a:outerShdw blurRad="50800" rotWithShape="0" algn="ctr" dir="5400000" dist="50800">
              <a:srgbClr val="000000">
                <a:alpha val="0"/>
              </a:srgbClr>
            </a:outerShdw>
          </a:effectLst>
        </p:spPr>
        <p:txBody>
          <a:bodyPr anchorCtr="0" anchor="t" bIns="45700" lIns="91425" spcFirstLastPara="1" rIns="91425" wrap="square" tIns="45700">
            <a:noAutofit/>
          </a:bodyPr>
          <a:lstStyle>
            <a:lvl1pPr indent="0" lvl="0" marL="0" marR="0" rtl="0" algn="l">
              <a:spcBef>
                <a:spcPts val="0"/>
              </a:spcBef>
              <a:spcAft>
                <a:spcPts val="0"/>
              </a:spcAft>
              <a:buSzPts val="1400"/>
              <a:buNone/>
              <a:defRPr sz="1200">
                <a:solidFill>
                  <a:srgbClr val="625C51"/>
                </a:solidFill>
                <a:latin typeface="Avenir"/>
                <a:ea typeface="Avenir"/>
                <a:cs typeface="Avenir"/>
                <a:sym typeface="Avenir"/>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5" name="Google Shape;215;p51"/>
          <p:cNvSpPr txBox="1"/>
          <p:nvPr>
            <p:ph type="ctrTitle"/>
          </p:nvPr>
        </p:nvSpPr>
        <p:spPr>
          <a:xfrm>
            <a:off x="495300" y="1359694"/>
            <a:ext cx="7772400" cy="5424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Clr>
                <a:srgbClr val="E2273E"/>
              </a:buClr>
              <a:buSzPts val="4400"/>
              <a:buFont typeface="Avenir"/>
              <a:buNone/>
              <a:defRPr b="1" i="0" sz="3600" u="none" cap="none" strike="noStrike">
                <a:solidFill>
                  <a:srgbClr val="E2273E"/>
                </a:solidFill>
                <a:latin typeface="Avenir"/>
                <a:ea typeface="Avenir"/>
                <a:cs typeface="Avenir"/>
                <a:sym typeface="Avenir"/>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6" name="Google Shape;216;p51"/>
          <p:cNvSpPr txBox="1"/>
          <p:nvPr>
            <p:ph idx="1" type="body"/>
          </p:nvPr>
        </p:nvSpPr>
        <p:spPr>
          <a:xfrm>
            <a:off x="481834" y="2283198"/>
            <a:ext cx="6076500" cy="1370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625C51"/>
              </a:buClr>
              <a:buSzPts val="2800"/>
              <a:buFont typeface="Avenir"/>
              <a:buNone/>
              <a:defRPr b="0" i="0" sz="2400" u="none" cap="none" strike="noStrike">
                <a:solidFill>
                  <a:srgbClr val="625C51"/>
                </a:solidFill>
                <a:latin typeface="Avenir"/>
                <a:ea typeface="Avenir"/>
                <a:cs typeface="Avenir"/>
                <a:sym typeface="Avenir"/>
              </a:defRPr>
            </a:lvl1pPr>
            <a:lvl2pPr indent="-317500" lvl="1" marL="914400" marR="0" rtl="0" algn="l">
              <a:spcBef>
                <a:spcPts val="280"/>
              </a:spcBef>
              <a:spcAft>
                <a:spcPts val="0"/>
              </a:spcAft>
              <a:buClr>
                <a:srgbClr val="625C51"/>
              </a:buClr>
              <a:buSzPts val="1400"/>
              <a:buFont typeface="Arial"/>
              <a:buChar char="•"/>
              <a:defRPr b="0" i="0" sz="1400" u="none" cap="none" strike="noStrike">
                <a:solidFill>
                  <a:srgbClr val="625C51"/>
                </a:solidFill>
                <a:latin typeface="Avenir"/>
                <a:ea typeface="Avenir"/>
                <a:cs typeface="Avenir"/>
                <a:sym typeface="Avenir"/>
              </a:defRPr>
            </a:lvl2pPr>
            <a:lvl3pPr indent="-330200" lvl="2" marL="1371600" marR="0" rtl="0" algn="l">
              <a:spcBef>
                <a:spcPts val="320"/>
              </a:spcBef>
              <a:spcAft>
                <a:spcPts val="0"/>
              </a:spcAft>
              <a:buClr>
                <a:schemeClr val="lt1"/>
              </a:buClr>
              <a:buSzPts val="1600"/>
              <a:buFont typeface="Arial"/>
              <a:buChar char="•"/>
              <a:defRPr b="0" i="0" sz="1600" u="none" cap="none" strike="noStrike">
                <a:solidFill>
                  <a:schemeClr val="lt1"/>
                </a:solidFill>
                <a:latin typeface="Avenir"/>
                <a:ea typeface="Avenir"/>
                <a:cs typeface="Avenir"/>
                <a:sym typeface="Avenir"/>
              </a:defRPr>
            </a:lvl3pPr>
            <a:lvl4pPr indent="-330200" lvl="3" marL="1828800" marR="0" rtl="0" algn="ctr">
              <a:spcBef>
                <a:spcPts val="320"/>
              </a:spcBef>
              <a:spcAft>
                <a:spcPts val="0"/>
              </a:spcAft>
              <a:buClr>
                <a:schemeClr val="lt1"/>
              </a:buClr>
              <a:buSzPts val="1600"/>
              <a:buFont typeface="Arial"/>
              <a:buChar char="–"/>
              <a:defRPr b="0" i="0" sz="1600" u="none" cap="none" strike="noStrike">
                <a:solidFill>
                  <a:schemeClr val="lt1"/>
                </a:solidFill>
                <a:latin typeface="Avenir"/>
                <a:ea typeface="Avenir"/>
                <a:cs typeface="Avenir"/>
                <a:sym typeface="Avenir"/>
              </a:defRPr>
            </a:lvl4pPr>
            <a:lvl5pPr indent="-330200" lvl="4" marL="2286000" marR="0" rtl="0" algn="ctr">
              <a:spcBef>
                <a:spcPts val="320"/>
              </a:spcBef>
              <a:spcAft>
                <a:spcPts val="0"/>
              </a:spcAft>
              <a:buClr>
                <a:schemeClr val="lt1"/>
              </a:buClr>
              <a:buSzPts val="1600"/>
              <a:buFont typeface="Arial"/>
              <a:buChar char="»"/>
              <a:defRPr b="0" i="0" sz="1600" u="none" cap="none" strike="noStrike">
                <a:solidFill>
                  <a:schemeClr val="lt1"/>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1">
  <p:cSld name="BLANK_1_2">
    <p:bg>
      <p:bgPr>
        <a:solidFill>
          <a:srgbClr val="FCFAF6"/>
        </a:solidFill>
      </p:bgPr>
    </p:bg>
    <p:spTree>
      <p:nvGrpSpPr>
        <p:cNvPr id="217" name="Shape 217"/>
        <p:cNvGrpSpPr/>
        <p:nvPr/>
      </p:nvGrpSpPr>
      <p:grpSpPr>
        <a:xfrm>
          <a:off x="0" y="0"/>
          <a:ext cx="0" cy="0"/>
          <a:chOff x="0" y="0"/>
          <a:chExt cx="0" cy="0"/>
        </a:xfrm>
      </p:grpSpPr>
      <p:sp>
        <p:nvSpPr>
          <p:cNvPr id="218" name="Google Shape;218;p52"/>
          <p:cNvSpPr txBox="1"/>
          <p:nvPr>
            <p:ph idx="12" type="sldNum"/>
          </p:nvPr>
        </p:nvSpPr>
        <p:spPr>
          <a:xfrm>
            <a:off x="8458808" y="4732599"/>
            <a:ext cx="548700" cy="393600"/>
          </a:xfrm>
          <a:prstGeom prst="rect">
            <a:avLst/>
          </a:prstGeom>
        </p:spPr>
        <p:txBody>
          <a:bodyPr anchorCtr="0" anchor="ctr" bIns="45700" lIns="91425" spcFirstLastPara="1" rIns="91425" wrap="square" tIns="45700">
            <a:noAutofit/>
          </a:bodyPr>
          <a:lstStyle>
            <a:lvl1pPr lvl="0" rtl="0">
              <a:buClr>
                <a:srgbClr val="000000"/>
              </a:buClr>
              <a:buSzPts val="1100"/>
              <a:buFont typeface="Arial"/>
              <a:buNone/>
              <a:defRPr sz="900">
                <a:latin typeface="Montserrat SemiBold"/>
                <a:ea typeface="Montserrat SemiBold"/>
                <a:cs typeface="Montserrat SemiBold"/>
                <a:sym typeface="Montserrat SemiBold"/>
              </a:defRPr>
            </a:lvl1pPr>
            <a:lvl2pPr lvl="1" rtl="0">
              <a:buClr>
                <a:srgbClr val="000000"/>
              </a:buClr>
              <a:buSzPts val="1100"/>
              <a:buFont typeface="Arial"/>
              <a:buNone/>
              <a:defRPr sz="900">
                <a:latin typeface="Montserrat SemiBold"/>
                <a:ea typeface="Montserrat SemiBold"/>
                <a:cs typeface="Montserrat SemiBold"/>
                <a:sym typeface="Montserrat SemiBold"/>
              </a:defRPr>
            </a:lvl2pPr>
            <a:lvl3pPr lvl="2" rtl="0">
              <a:buClr>
                <a:srgbClr val="000000"/>
              </a:buClr>
              <a:buSzPts val="1100"/>
              <a:buFont typeface="Arial"/>
              <a:buNone/>
              <a:defRPr sz="900">
                <a:latin typeface="Montserrat SemiBold"/>
                <a:ea typeface="Montserrat SemiBold"/>
                <a:cs typeface="Montserrat SemiBold"/>
                <a:sym typeface="Montserrat SemiBold"/>
              </a:defRPr>
            </a:lvl3pPr>
            <a:lvl4pPr lvl="3" rtl="0">
              <a:buClr>
                <a:srgbClr val="000000"/>
              </a:buClr>
              <a:buSzPts val="1100"/>
              <a:buFont typeface="Arial"/>
              <a:buNone/>
              <a:defRPr sz="900">
                <a:latin typeface="Montserrat SemiBold"/>
                <a:ea typeface="Montserrat SemiBold"/>
                <a:cs typeface="Montserrat SemiBold"/>
                <a:sym typeface="Montserrat SemiBold"/>
              </a:defRPr>
            </a:lvl4pPr>
            <a:lvl5pPr lvl="4" rtl="0">
              <a:buClr>
                <a:srgbClr val="000000"/>
              </a:buClr>
              <a:buSzPts val="1100"/>
              <a:buFont typeface="Arial"/>
              <a:buNone/>
              <a:defRPr sz="900">
                <a:latin typeface="Montserrat SemiBold"/>
                <a:ea typeface="Montserrat SemiBold"/>
                <a:cs typeface="Montserrat SemiBold"/>
                <a:sym typeface="Montserrat SemiBold"/>
              </a:defRPr>
            </a:lvl5pPr>
            <a:lvl6pPr lvl="5" rtl="0">
              <a:buClr>
                <a:srgbClr val="000000"/>
              </a:buClr>
              <a:buSzPts val="1100"/>
              <a:buFont typeface="Arial"/>
              <a:buNone/>
              <a:defRPr sz="900">
                <a:latin typeface="Montserrat SemiBold"/>
                <a:ea typeface="Montserrat SemiBold"/>
                <a:cs typeface="Montserrat SemiBold"/>
                <a:sym typeface="Montserrat SemiBold"/>
              </a:defRPr>
            </a:lvl6pPr>
            <a:lvl7pPr lvl="6" rtl="0">
              <a:buClr>
                <a:srgbClr val="000000"/>
              </a:buClr>
              <a:buSzPts val="1100"/>
              <a:buFont typeface="Arial"/>
              <a:buNone/>
              <a:defRPr sz="900">
                <a:latin typeface="Montserrat SemiBold"/>
                <a:ea typeface="Montserrat SemiBold"/>
                <a:cs typeface="Montserrat SemiBold"/>
                <a:sym typeface="Montserrat SemiBold"/>
              </a:defRPr>
            </a:lvl7pPr>
            <a:lvl8pPr lvl="7" rtl="0">
              <a:buClr>
                <a:srgbClr val="000000"/>
              </a:buClr>
              <a:buSzPts val="1100"/>
              <a:buFont typeface="Arial"/>
              <a:buNone/>
              <a:defRPr sz="900">
                <a:latin typeface="Montserrat SemiBold"/>
                <a:ea typeface="Montserrat SemiBold"/>
                <a:cs typeface="Montserrat SemiBold"/>
                <a:sym typeface="Montserrat SemiBold"/>
              </a:defRPr>
            </a:lvl8pPr>
            <a:lvl9pPr lvl="8" rtl="0">
              <a:buClr>
                <a:srgbClr val="000000"/>
              </a:buClr>
              <a:buSzPts val="1100"/>
              <a:buFont typeface="Arial"/>
              <a:buNone/>
              <a:defRPr sz="900">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1 1 1">
  <p:cSld name="Blank 1 1 1 1">
    <p:bg>
      <p:bgPr>
        <a:solidFill>
          <a:schemeClr val="lt1"/>
        </a:solidFill>
      </p:bgPr>
    </p:bg>
    <p:spTree>
      <p:nvGrpSpPr>
        <p:cNvPr id="225" name="Shape 225"/>
        <p:cNvGrpSpPr/>
        <p:nvPr/>
      </p:nvGrpSpPr>
      <p:grpSpPr>
        <a:xfrm>
          <a:off x="0" y="0"/>
          <a:ext cx="0" cy="0"/>
          <a:chOff x="0" y="0"/>
          <a:chExt cx="0" cy="0"/>
        </a:xfrm>
      </p:grpSpPr>
      <p:sp>
        <p:nvSpPr>
          <p:cNvPr id="226" name="Google Shape;226;p5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27" name="Google Shape;227;p54"/>
          <p:cNvSpPr/>
          <p:nvPr/>
        </p:nvSpPr>
        <p:spPr>
          <a:xfrm>
            <a:off x="112950" y="126300"/>
            <a:ext cx="8918100" cy="4890900"/>
          </a:xfrm>
          <a:prstGeom prst="rect">
            <a:avLst/>
          </a:prstGeom>
          <a:solidFill>
            <a:srgbClr val="122F5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rgbClr val="1B1D10"/>
              </a:solidFill>
              <a:latin typeface="Calibri"/>
              <a:ea typeface="Calibri"/>
              <a:cs typeface="Calibri"/>
              <a:sym typeface="Calibri"/>
            </a:endParaRPr>
          </a:p>
          <a:p>
            <a:pPr indent="0" lvl="0" marL="0" marR="0" rtl="0" algn="l">
              <a:spcBef>
                <a:spcPts val="0"/>
              </a:spcBef>
              <a:spcAft>
                <a:spcPts val="0"/>
              </a:spcAft>
              <a:buClr>
                <a:schemeClr val="dk1"/>
              </a:buClr>
              <a:buSzPts val="1900"/>
              <a:buFont typeface="Calibri"/>
              <a:buNone/>
            </a:pPr>
            <a:r>
              <a:t/>
            </a:r>
            <a:endParaRPr b="0" i="0" sz="1900" u="none" cap="none" strike="noStrike">
              <a:solidFill>
                <a:srgbClr val="1B1D10"/>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p:cSld name="Blank 1 2">
    <p:bg>
      <p:bgPr>
        <a:solidFill>
          <a:srgbClr val="FCFAF6"/>
        </a:solidFill>
      </p:bgPr>
    </p:bg>
    <p:spTree>
      <p:nvGrpSpPr>
        <p:cNvPr id="228" name="Shape 228"/>
        <p:cNvGrpSpPr/>
        <p:nvPr/>
      </p:nvGrpSpPr>
      <p:grpSpPr>
        <a:xfrm>
          <a:off x="0" y="0"/>
          <a:ext cx="0" cy="0"/>
          <a:chOff x="0" y="0"/>
          <a:chExt cx="0" cy="0"/>
        </a:xfrm>
      </p:grpSpPr>
      <p:sp>
        <p:nvSpPr>
          <p:cNvPr id="229" name="Google Shape;229;p55"/>
          <p:cNvSpPr txBox="1"/>
          <p:nvPr>
            <p:ph idx="12" type="sldNum"/>
          </p:nvPr>
        </p:nvSpPr>
        <p:spPr>
          <a:xfrm>
            <a:off x="8458808" y="4732599"/>
            <a:ext cx="548700" cy="393600"/>
          </a:xfrm>
          <a:prstGeom prst="rect">
            <a:avLst/>
          </a:prstGeom>
          <a:noFill/>
          <a:ln>
            <a:noFill/>
          </a:ln>
        </p:spPr>
        <p:txBody>
          <a:bodyPr anchorCtr="0" anchor="ctr" bIns="68575" lIns="68575" spcFirstLastPara="1" rIns="68575" wrap="square" tIns="68575">
            <a:noAutofit/>
          </a:bodyPr>
          <a:lstStyle>
            <a:lvl1pPr indent="0" lvl="0"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1pPr>
            <a:lvl2pPr indent="0" lvl="1"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2pPr>
            <a:lvl3pPr indent="0" lvl="2"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3pPr>
            <a:lvl4pPr indent="0" lvl="3"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4pPr>
            <a:lvl5pPr indent="0" lvl="4"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5pPr>
            <a:lvl6pPr indent="0" lvl="5"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6pPr>
            <a:lvl7pPr indent="0" lvl="6"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7pPr>
            <a:lvl8pPr indent="0" lvl="7"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8pPr>
            <a:lvl9pPr indent="0" lvl="8" marL="0" rtl="0" algn="r">
              <a:buClr>
                <a:srgbClr val="000000"/>
              </a:buClr>
              <a:buSzPts val="800"/>
              <a:buFont typeface="Arial"/>
              <a:buNone/>
              <a:defRPr b="0" i="0" sz="900" u="none" cap="none" strike="noStrike">
                <a:solidFill>
                  <a:srgbClr val="888888"/>
                </a:solidFill>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0" name="Shape 230"/>
        <p:cNvGrpSpPr/>
        <p:nvPr/>
      </p:nvGrpSpPr>
      <p:grpSpPr>
        <a:xfrm>
          <a:off x="0" y="0"/>
          <a:ext cx="0" cy="0"/>
          <a:chOff x="0" y="0"/>
          <a:chExt cx="0" cy="0"/>
        </a:xfrm>
      </p:grpSpPr>
      <p:sp>
        <p:nvSpPr>
          <p:cNvPr id="231" name="Google Shape;231;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4" name="Shape 234"/>
        <p:cNvGrpSpPr/>
        <p:nvPr/>
      </p:nvGrpSpPr>
      <p:grpSpPr>
        <a:xfrm>
          <a:off x="0" y="0"/>
          <a:ext cx="0" cy="0"/>
          <a:chOff x="0" y="0"/>
          <a:chExt cx="0" cy="0"/>
        </a:xfrm>
      </p:grpSpPr>
      <p:sp>
        <p:nvSpPr>
          <p:cNvPr id="235" name="Google Shape;235;p57"/>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90000"/>
              </a:lnSpc>
              <a:spcBef>
                <a:spcPts val="0"/>
              </a:spcBef>
              <a:spcAft>
                <a:spcPts val="0"/>
              </a:spcAft>
              <a:buClr>
                <a:schemeClr val="dk1"/>
              </a:buClr>
              <a:buSzPts val="2100"/>
              <a:buFont typeface="Calibri"/>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236" name="Google Shape;236;p57"/>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lvl1pPr indent="-317500" lvl="0" marL="457200" rtl="0" algn="l">
              <a:lnSpc>
                <a:spcPct val="90000"/>
              </a:lnSpc>
              <a:spcBef>
                <a:spcPts val="0"/>
              </a:spcBef>
              <a:spcAft>
                <a:spcPts val="0"/>
              </a:spcAft>
              <a:buClr>
                <a:schemeClr val="dk1"/>
              </a:buClr>
              <a:buSzPts val="1400"/>
              <a:buChar char="●"/>
              <a:defRPr/>
            </a:lvl1pPr>
            <a:lvl2pPr indent="-298450" lvl="1" marL="914400" rtl="0" algn="l">
              <a:lnSpc>
                <a:spcPct val="90000"/>
              </a:lnSpc>
              <a:spcBef>
                <a:spcPts val="0"/>
              </a:spcBef>
              <a:spcAft>
                <a:spcPts val="0"/>
              </a:spcAft>
              <a:buClr>
                <a:schemeClr val="dk1"/>
              </a:buClr>
              <a:buSzPts val="1100"/>
              <a:buChar char="○"/>
              <a:defRPr/>
            </a:lvl2pPr>
            <a:lvl3pPr indent="-298450" lvl="2" marL="1371600" rtl="0" algn="l">
              <a:lnSpc>
                <a:spcPct val="90000"/>
              </a:lnSpc>
              <a:spcBef>
                <a:spcPts val="1200"/>
              </a:spcBef>
              <a:spcAft>
                <a:spcPts val="0"/>
              </a:spcAft>
              <a:buClr>
                <a:schemeClr val="dk1"/>
              </a:buClr>
              <a:buSzPts val="1100"/>
              <a:buChar char="■"/>
              <a:defRPr/>
            </a:lvl3pPr>
            <a:lvl4pPr indent="-298450" lvl="3" marL="1828800" rtl="0" algn="l">
              <a:lnSpc>
                <a:spcPct val="90000"/>
              </a:lnSpc>
              <a:spcBef>
                <a:spcPts val="1200"/>
              </a:spcBef>
              <a:spcAft>
                <a:spcPts val="0"/>
              </a:spcAft>
              <a:buClr>
                <a:schemeClr val="dk1"/>
              </a:buClr>
              <a:buSzPts val="1100"/>
              <a:buChar char="●"/>
              <a:defRPr/>
            </a:lvl4pPr>
            <a:lvl5pPr indent="-298450" lvl="4" marL="2286000" rtl="0" algn="l">
              <a:lnSpc>
                <a:spcPct val="90000"/>
              </a:lnSpc>
              <a:spcBef>
                <a:spcPts val="1200"/>
              </a:spcBef>
              <a:spcAft>
                <a:spcPts val="0"/>
              </a:spcAft>
              <a:buClr>
                <a:schemeClr val="dk1"/>
              </a:buClr>
              <a:buSzPts val="1100"/>
              <a:buChar char="○"/>
              <a:defRPr/>
            </a:lvl5pPr>
            <a:lvl6pPr indent="-298450" lvl="5" marL="2743200" rtl="0" algn="l">
              <a:lnSpc>
                <a:spcPct val="90000"/>
              </a:lnSpc>
              <a:spcBef>
                <a:spcPts val="1200"/>
              </a:spcBef>
              <a:spcAft>
                <a:spcPts val="0"/>
              </a:spcAft>
              <a:buClr>
                <a:schemeClr val="dk1"/>
              </a:buClr>
              <a:buSzPts val="1100"/>
              <a:buChar char="■"/>
              <a:defRPr/>
            </a:lvl6pPr>
            <a:lvl7pPr indent="-298450" lvl="6" marL="3200400" rtl="0" algn="l">
              <a:lnSpc>
                <a:spcPct val="90000"/>
              </a:lnSpc>
              <a:spcBef>
                <a:spcPts val="1200"/>
              </a:spcBef>
              <a:spcAft>
                <a:spcPts val="0"/>
              </a:spcAft>
              <a:buClr>
                <a:schemeClr val="dk1"/>
              </a:buClr>
              <a:buSzPts val="1100"/>
              <a:buChar char="●"/>
              <a:defRPr/>
            </a:lvl7pPr>
            <a:lvl8pPr indent="-298450" lvl="7" marL="3657600" rtl="0" algn="l">
              <a:lnSpc>
                <a:spcPct val="90000"/>
              </a:lnSpc>
              <a:spcBef>
                <a:spcPts val="1200"/>
              </a:spcBef>
              <a:spcAft>
                <a:spcPts val="0"/>
              </a:spcAft>
              <a:buClr>
                <a:schemeClr val="dk1"/>
              </a:buClr>
              <a:buSzPts val="1100"/>
              <a:buChar char="○"/>
              <a:defRPr/>
            </a:lvl8pPr>
            <a:lvl9pPr indent="-298450" lvl="8" marL="4114800" rtl="0" algn="l">
              <a:lnSpc>
                <a:spcPct val="90000"/>
              </a:lnSpc>
              <a:spcBef>
                <a:spcPts val="1200"/>
              </a:spcBef>
              <a:spcAft>
                <a:spcPts val="1200"/>
              </a:spcAft>
              <a:buClr>
                <a:schemeClr val="dk1"/>
              </a:buClr>
              <a:buSzPts val="1100"/>
              <a:buChar char="■"/>
              <a:defRPr/>
            </a:lvl9pPr>
          </a:lstStyle>
          <a:p/>
        </p:txBody>
      </p:sp>
      <p:sp>
        <p:nvSpPr>
          <p:cNvPr id="237" name="Google Shape;237;p5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rtl="0" algn="r">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0" name="Google Shape;240;p5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41" name="Google Shape;241;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2" name="Google Shape;242;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3" name="Google Shape;243;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6" name="Google Shape;246;p5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7" name="Google Shape;247;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9" name="Google Shape;249;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2" name="Google Shape;252;p6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53" name="Google Shape;253;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5" name="Google Shape;255;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8" name="Google Shape;258;p6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 name="Google Shape;259;p6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0" name="Google Shape;260;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1" name="Google Shape;261;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2" name="Google Shape;262;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5" name="Google Shape;265;p62"/>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66" name="Google Shape;266;p62"/>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7" name="Google Shape;267;p6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68" name="Google Shape;268;p62"/>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9" name="Google Shape;269;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0" name="Google Shape;270;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1" name="Google Shape;271;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2" name="Shape 272"/>
        <p:cNvGrpSpPr/>
        <p:nvPr/>
      </p:nvGrpSpPr>
      <p:grpSpPr>
        <a:xfrm>
          <a:off x="0" y="0"/>
          <a:ext cx="0" cy="0"/>
          <a:chOff x="0" y="0"/>
          <a:chExt cx="0" cy="0"/>
        </a:xfrm>
      </p:grpSpPr>
      <p:sp>
        <p:nvSpPr>
          <p:cNvPr id="273" name="Google Shape;273;p6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4" name="Google Shape;274;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77" name="Shape 277"/>
        <p:cNvGrpSpPr/>
        <p:nvPr/>
      </p:nvGrpSpPr>
      <p:grpSpPr>
        <a:xfrm>
          <a:off x="0" y="0"/>
          <a:ext cx="0" cy="0"/>
          <a:chOff x="0" y="0"/>
          <a:chExt cx="0" cy="0"/>
        </a:xfrm>
      </p:grpSpPr>
      <p:sp>
        <p:nvSpPr>
          <p:cNvPr id="278" name="Google Shape;278;p6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6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80" name="Google Shape;280;p6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81" name="Google Shape;281;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2" name="Google Shape;282;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3" name="Google Shape;283;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84" name="Shape 284"/>
        <p:cNvGrpSpPr/>
        <p:nvPr/>
      </p:nvGrpSpPr>
      <p:grpSpPr>
        <a:xfrm>
          <a:off x="0" y="0"/>
          <a:ext cx="0" cy="0"/>
          <a:chOff x="0" y="0"/>
          <a:chExt cx="0" cy="0"/>
        </a:xfrm>
      </p:grpSpPr>
      <p:sp>
        <p:nvSpPr>
          <p:cNvPr id="285" name="Google Shape;285;p6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6" name="Google Shape;286;p65"/>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87" name="Google Shape;287;p6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88" name="Google Shape;288;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9" name="Google Shape;289;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0" name="Google Shape;290;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91" name="Shape 291"/>
        <p:cNvGrpSpPr/>
        <p:nvPr/>
      </p:nvGrpSpPr>
      <p:grpSpPr>
        <a:xfrm>
          <a:off x="0" y="0"/>
          <a:ext cx="0" cy="0"/>
          <a:chOff x="0" y="0"/>
          <a:chExt cx="0" cy="0"/>
        </a:xfrm>
      </p:grpSpPr>
      <p:sp>
        <p:nvSpPr>
          <p:cNvPr id="292" name="Google Shape;292;p6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3" name="Google Shape;293;p6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4" name="Google Shape;294;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5" name="Google Shape;295;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6" name="Google Shape;296;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97" name="Shape 297"/>
        <p:cNvGrpSpPr/>
        <p:nvPr/>
      </p:nvGrpSpPr>
      <p:grpSpPr>
        <a:xfrm>
          <a:off x="0" y="0"/>
          <a:ext cx="0" cy="0"/>
          <a:chOff x="0" y="0"/>
          <a:chExt cx="0" cy="0"/>
        </a:xfrm>
      </p:grpSpPr>
      <p:sp>
        <p:nvSpPr>
          <p:cNvPr id="298" name="Google Shape;298;p67"/>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9" name="Google Shape;299;p67"/>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0" name="Google Shape;300;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1" name="Google Shape;301;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2" name="Google Shape;302;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2 1">
  <p:cSld name="BLANK_1_2">
    <p:bg>
      <p:bgPr>
        <a:solidFill>
          <a:srgbClr val="FCFAF6"/>
        </a:solidFill>
      </p:bgPr>
    </p:bg>
    <p:spTree>
      <p:nvGrpSpPr>
        <p:cNvPr id="303" name="Shape 303"/>
        <p:cNvGrpSpPr/>
        <p:nvPr/>
      </p:nvGrpSpPr>
      <p:grpSpPr>
        <a:xfrm>
          <a:off x="0" y="0"/>
          <a:ext cx="0" cy="0"/>
          <a:chOff x="0" y="0"/>
          <a:chExt cx="0" cy="0"/>
        </a:xfrm>
      </p:grpSpPr>
      <p:sp>
        <p:nvSpPr>
          <p:cNvPr id="304" name="Google Shape;304;p68"/>
          <p:cNvSpPr txBox="1"/>
          <p:nvPr>
            <p:ph idx="12" type="sldNum"/>
          </p:nvPr>
        </p:nvSpPr>
        <p:spPr>
          <a:xfrm>
            <a:off x="8458808" y="4732599"/>
            <a:ext cx="548700" cy="393600"/>
          </a:xfrm>
          <a:prstGeom prst="rect">
            <a:avLst/>
          </a:prstGeom>
        </p:spPr>
        <p:txBody>
          <a:bodyPr anchorCtr="0" anchor="ctr" bIns="34275" lIns="68575" spcFirstLastPara="1" rIns="68575" wrap="square" tIns="34275">
            <a:noAutofit/>
          </a:bodyPr>
          <a:lstStyle>
            <a:lvl1pPr lvl="0" rtl="0">
              <a:buClr>
                <a:srgbClr val="000000"/>
              </a:buClr>
              <a:buSzPts val="1100"/>
              <a:buFont typeface="Arial"/>
              <a:buNone/>
              <a:defRPr sz="900">
                <a:latin typeface="Montserrat SemiBold"/>
                <a:ea typeface="Montserrat SemiBold"/>
                <a:cs typeface="Montserrat SemiBold"/>
                <a:sym typeface="Montserrat SemiBold"/>
              </a:defRPr>
            </a:lvl1pPr>
            <a:lvl2pPr lvl="1" rtl="0">
              <a:buClr>
                <a:srgbClr val="000000"/>
              </a:buClr>
              <a:buSzPts val="1100"/>
              <a:buFont typeface="Arial"/>
              <a:buNone/>
              <a:defRPr sz="900">
                <a:latin typeface="Montserrat SemiBold"/>
                <a:ea typeface="Montserrat SemiBold"/>
                <a:cs typeface="Montserrat SemiBold"/>
                <a:sym typeface="Montserrat SemiBold"/>
              </a:defRPr>
            </a:lvl2pPr>
            <a:lvl3pPr lvl="2" rtl="0">
              <a:buClr>
                <a:srgbClr val="000000"/>
              </a:buClr>
              <a:buSzPts val="1100"/>
              <a:buFont typeface="Arial"/>
              <a:buNone/>
              <a:defRPr sz="900">
                <a:latin typeface="Montserrat SemiBold"/>
                <a:ea typeface="Montserrat SemiBold"/>
                <a:cs typeface="Montserrat SemiBold"/>
                <a:sym typeface="Montserrat SemiBold"/>
              </a:defRPr>
            </a:lvl3pPr>
            <a:lvl4pPr lvl="3" rtl="0">
              <a:buClr>
                <a:srgbClr val="000000"/>
              </a:buClr>
              <a:buSzPts val="1100"/>
              <a:buFont typeface="Arial"/>
              <a:buNone/>
              <a:defRPr sz="900">
                <a:latin typeface="Montserrat SemiBold"/>
                <a:ea typeface="Montserrat SemiBold"/>
                <a:cs typeface="Montserrat SemiBold"/>
                <a:sym typeface="Montserrat SemiBold"/>
              </a:defRPr>
            </a:lvl4pPr>
            <a:lvl5pPr lvl="4" rtl="0">
              <a:buClr>
                <a:srgbClr val="000000"/>
              </a:buClr>
              <a:buSzPts val="1100"/>
              <a:buFont typeface="Arial"/>
              <a:buNone/>
              <a:defRPr sz="900">
                <a:latin typeface="Montserrat SemiBold"/>
                <a:ea typeface="Montserrat SemiBold"/>
                <a:cs typeface="Montserrat SemiBold"/>
                <a:sym typeface="Montserrat SemiBold"/>
              </a:defRPr>
            </a:lvl5pPr>
            <a:lvl6pPr lvl="5" rtl="0">
              <a:buClr>
                <a:srgbClr val="000000"/>
              </a:buClr>
              <a:buSzPts val="1100"/>
              <a:buFont typeface="Arial"/>
              <a:buNone/>
              <a:defRPr sz="900">
                <a:latin typeface="Montserrat SemiBold"/>
                <a:ea typeface="Montserrat SemiBold"/>
                <a:cs typeface="Montserrat SemiBold"/>
                <a:sym typeface="Montserrat SemiBold"/>
              </a:defRPr>
            </a:lvl6pPr>
            <a:lvl7pPr lvl="6" rtl="0">
              <a:buClr>
                <a:srgbClr val="000000"/>
              </a:buClr>
              <a:buSzPts val="1100"/>
              <a:buFont typeface="Arial"/>
              <a:buNone/>
              <a:defRPr sz="900">
                <a:latin typeface="Montserrat SemiBold"/>
                <a:ea typeface="Montserrat SemiBold"/>
                <a:cs typeface="Montserrat SemiBold"/>
                <a:sym typeface="Montserrat SemiBold"/>
              </a:defRPr>
            </a:lvl7pPr>
            <a:lvl8pPr lvl="7" rtl="0">
              <a:buClr>
                <a:srgbClr val="000000"/>
              </a:buClr>
              <a:buSzPts val="1100"/>
              <a:buFont typeface="Arial"/>
              <a:buNone/>
              <a:defRPr sz="900">
                <a:latin typeface="Montserrat SemiBold"/>
                <a:ea typeface="Montserrat SemiBold"/>
                <a:cs typeface="Montserrat SemiBold"/>
                <a:sym typeface="Montserrat SemiBold"/>
              </a:defRPr>
            </a:lvl8pPr>
            <a:lvl9pPr lvl="8" rtl="0">
              <a:buClr>
                <a:srgbClr val="000000"/>
              </a:buClr>
              <a:buSzPts val="1100"/>
              <a:buFont typeface="Arial"/>
              <a:buNone/>
              <a:defRPr sz="900">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18" Type="http://schemas.openxmlformats.org/officeDocument/2006/relationships/theme" Target="../theme/theme1.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theme" Target="../theme/theme5.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6" Type="http://schemas.openxmlformats.org/officeDocument/2006/relationships/theme" Target="../theme/theme2.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r>
              <a:rPr lang="en"/>
              <a:t>01</a:t>
            </a:r>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9" name="Shape 129"/>
        <p:cNvGrpSpPr/>
        <p:nvPr/>
      </p:nvGrpSpPr>
      <p:grpSpPr>
        <a:xfrm>
          <a:off x="0" y="0"/>
          <a:ext cx="0" cy="0"/>
          <a:chOff x="0" y="0"/>
          <a:chExt cx="0" cy="0"/>
        </a:xfrm>
      </p:grpSpPr>
      <p:sp>
        <p:nvSpPr>
          <p:cNvPr id="130" name="Google Shape;130;p3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1" name="Google Shape;131;p36"/>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9" name="Shape 219"/>
        <p:cNvGrpSpPr/>
        <p:nvPr/>
      </p:nvGrpSpPr>
      <p:grpSpPr>
        <a:xfrm>
          <a:off x="0" y="0"/>
          <a:ext cx="0" cy="0"/>
          <a:chOff x="0" y="0"/>
          <a:chExt cx="0" cy="0"/>
        </a:xfrm>
      </p:grpSpPr>
      <p:sp>
        <p:nvSpPr>
          <p:cNvPr id="220" name="Google Shape;220;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1" name="Google Shape;221;p5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2" name="Google Shape;222;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3" name="Google Shape;223;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4" name="Google Shape;224;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69"/>
          <p:cNvSpPr txBox="1"/>
          <p:nvPr/>
        </p:nvSpPr>
        <p:spPr>
          <a:xfrm>
            <a:off x="403050" y="2258550"/>
            <a:ext cx="8433000" cy="1481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000">
                <a:solidFill>
                  <a:srgbClr val="FFFFFF"/>
                </a:solidFill>
                <a:latin typeface="Montserrat"/>
                <a:ea typeface="Montserrat"/>
                <a:cs typeface="Montserrat"/>
                <a:sym typeface="Montserrat"/>
              </a:rPr>
              <a:t>Future of Work[ers] </a:t>
            </a:r>
            <a:endParaRPr b="1" sz="400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4000">
                <a:solidFill>
                  <a:srgbClr val="FFFFFF"/>
                </a:solidFill>
                <a:latin typeface="Montserrat"/>
                <a:ea typeface="Montserrat"/>
                <a:cs typeface="Montserrat"/>
                <a:sym typeface="Montserrat"/>
              </a:rPr>
              <a:t>&amp;</a:t>
            </a:r>
            <a:r>
              <a:rPr b="1" lang="en" sz="4000">
                <a:solidFill>
                  <a:srgbClr val="FFFFFF"/>
                </a:solidFill>
                <a:latin typeface="Montserrat"/>
                <a:ea typeface="Montserrat"/>
                <a:cs typeface="Montserrat"/>
                <a:sym typeface="Montserrat"/>
              </a:rPr>
              <a:t> </a:t>
            </a:r>
            <a:endParaRPr b="1" sz="400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4000">
                <a:solidFill>
                  <a:srgbClr val="FFFFFF"/>
                </a:solidFill>
                <a:latin typeface="Montserrat"/>
                <a:ea typeface="Montserrat"/>
                <a:cs typeface="Montserrat"/>
                <a:sym typeface="Montserrat"/>
              </a:rPr>
              <a:t>Universal Family Care </a:t>
            </a:r>
            <a:endParaRPr b="1" sz="4000">
              <a:solidFill>
                <a:srgbClr val="FFFFFF"/>
              </a:solidFill>
              <a:latin typeface="Montserrat"/>
              <a:ea typeface="Montserrat"/>
              <a:cs typeface="Montserrat"/>
              <a:sym typeface="Montserrat"/>
            </a:endParaRPr>
          </a:p>
        </p:txBody>
      </p:sp>
      <p:sp>
        <p:nvSpPr>
          <p:cNvPr id="310" name="Google Shape;310;p69"/>
          <p:cNvSpPr txBox="1"/>
          <p:nvPr/>
        </p:nvSpPr>
        <p:spPr>
          <a:xfrm>
            <a:off x="905725" y="4241775"/>
            <a:ext cx="7336500" cy="333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EF5958"/>
                </a:solidFill>
                <a:latin typeface="Libre Baskerville"/>
                <a:ea typeface="Libre Baskerville"/>
                <a:cs typeface="Libre Baskerville"/>
                <a:sym typeface="Libre Baskerville"/>
              </a:rPr>
              <a:t>Josie Kalipeni, Director of Policy and Federal Affairs</a:t>
            </a:r>
            <a:endParaRPr sz="1800">
              <a:solidFill>
                <a:srgbClr val="EF5958"/>
              </a:solidFill>
              <a:latin typeface="Libre Baskerville"/>
              <a:ea typeface="Libre Baskerville"/>
              <a:cs typeface="Libre Baskerville"/>
              <a:sym typeface="Libre Baskerville"/>
            </a:endParaRPr>
          </a:p>
        </p:txBody>
      </p:sp>
      <p:pic>
        <p:nvPicPr>
          <p:cNvPr id="311" name="Google Shape;311;p69"/>
          <p:cNvPicPr preferRelativeResize="0"/>
          <p:nvPr/>
        </p:nvPicPr>
        <p:blipFill>
          <a:blip r:embed="rId3">
            <a:alphaModFix/>
          </a:blip>
          <a:stretch>
            <a:fillRect/>
          </a:stretch>
        </p:blipFill>
        <p:spPr>
          <a:xfrm>
            <a:off x="311703" y="208475"/>
            <a:ext cx="3724796" cy="154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78"/>
          <p:cNvSpPr txBox="1"/>
          <p:nvPr/>
        </p:nvSpPr>
        <p:spPr>
          <a:xfrm>
            <a:off x="1083394" y="2309570"/>
            <a:ext cx="2993400" cy="4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400">
                <a:solidFill>
                  <a:srgbClr val="122F56"/>
                </a:solidFill>
                <a:latin typeface="Libre Baskerville"/>
                <a:ea typeface="Libre Baskerville"/>
                <a:cs typeface="Libre Baskerville"/>
                <a:sym typeface="Libre Baskerville"/>
              </a:rPr>
              <a:t>4.2% &gt; 5.3%</a:t>
            </a:r>
            <a:endParaRPr sz="3400">
              <a:solidFill>
                <a:srgbClr val="122F56"/>
              </a:solidFill>
              <a:latin typeface="Libre Baskerville"/>
              <a:ea typeface="Libre Baskerville"/>
              <a:cs typeface="Libre Baskerville"/>
              <a:sym typeface="Libre Baskerville"/>
            </a:endParaRPr>
          </a:p>
        </p:txBody>
      </p:sp>
      <p:sp>
        <p:nvSpPr>
          <p:cNvPr id="412" name="Google Shape;412;p78"/>
          <p:cNvSpPr txBox="1"/>
          <p:nvPr/>
        </p:nvSpPr>
        <p:spPr>
          <a:xfrm>
            <a:off x="1083412" y="3055478"/>
            <a:ext cx="2730900" cy="11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000">
                <a:solidFill>
                  <a:srgbClr val="263238"/>
                </a:solidFill>
                <a:latin typeface="Montserrat"/>
                <a:ea typeface="Montserrat"/>
                <a:cs typeface="Montserrat"/>
                <a:sym typeface="Montserrat"/>
              </a:rPr>
              <a:t>Total spending growth of Medicaid from 2018 to 2019, increasing burden on state Medicaid programs while still underserving people who need care.</a:t>
            </a:r>
            <a:endParaRPr b="1"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1100"/>
              <a:buFont typeface="Arial"/>
              <a:buNone/>
            </a:pPr>
            <a:r>
              <a:t/>
            </a:r>
            <a:endParaRPr b="1" sz="1000">
              <a:solidFill>
                <a:srgbClr val="26323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800">
                <a:solidFill>
                  <a:srgbClr val="122F56"/>
                </a:solidFill>
                <a:latin typeface="Montserrat"/>
                <a:ea typeface="Montserrat"/>
                <a:cs typeface="Montserrat"/>
                <a:sym typeface="Montserrat"/>
              </a:rPr>
              <a:t>– KFF</a:t>
            </a:r>
            <a:endParaRPr b="1" sz="800">
              <a:solidFill>
                <a:srgbClr val="122F56"/>
              </a:solidFill>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1100"/>
              <a:buFont typeface="Arial"/>
              <a:buNone/>
            </a:pPr>
            <a:r>
              <a:t/>
            </a:r>
            <a:endParaRPr b="1" sz="1000">
              <a:solidFill>
                <a:srgbClr val="263238"/>
              </a:solidFill>
              <a:latin typeface="Montserrat"/>
              <a:ea typeface="Montserrat"/>
              <a:cs typeface="Montserrat"/>
              <a:sym typeface="Montserrat"/>
            </a:endParaRPr>
          </a:p>
        </p:txBody>
      </p:sp>
      <p:sp>
        <p:nvSpPr>
          <p:cNvPr id="413" name="Google Shape;413;p78"/>
          <p:cNvSpPr txBox="1"/>
          <p:nvPr/>
        </p:nvSpPr>
        <p:spPr>
          <a:xfrm>
            <a:off x="1083400" y="1383175"/>
            <a:ext cx="2730900" cy="105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2400">
                <a:solidFill>
                  <a:srgbClr val="EF5958"/>
                </a:solidFill>
                <a:latin typeface="Libre Baskerville"/>
                <a:ea typeface="Libre Baskerville"/>
                <a:cs typeface="Libre Baskerville"/>
                <a:sym typeface="Libre Baskerville"/>
              </a:rPr>
              <a:t>Existing safety net programs</a:t>
            </a:r>
            <a:endParaRPr b="1" sz="2400">
              <a:solidFill>
                <a:srgbClr val="EF5958"/>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rgbClr val="000000"/>
              </a:buClr>
              <a:buSzPts val="1100"/>
              <a:buFont typeface="Arial"/>
              <a:buNone/>
            </a:pPr>
            <a:r>
              <a:t/>
            </a:r>
            <a:endParaRPr b="1" sz="2400">
              <a:solidFill>
                <a:srgbClr val="FF6652"/>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None/>
            </a:pPr>
            <a:r>
              <a:t/>
            </a:r>
            <a:endParaRPr b="1" sz="2400">
              <a:solidFill>
                <a:srgbClr val="FF6652"/>
              </a:solidFill>
              <a:latin typeface="Libre Baskerville"/>
              <a:ea typeface="Libre Baskerville"/>
              <a:cs typeface="Libre Baskerville"/>
              <a:sym typeface="Libre Baskerville"/>
            </a:endParaRPr>
          </a:p>
        </p:txBody>
      </p:sp>
      <p:sp>
        <p:nvSpPr>
          <p:cNvPr id="414" name="Google Shape;414;p78"/>
          <p:cNvSpPr txBox="1"/>
          <p:nvPr/>
        </p:nvSpPr>
        <p:spPr>
          <a:xfrm>
            <a:off x="4790225" y="1339375"/>
            <a:ext cx="3159300" cy="105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EF5958"/>
                </a:solidFill>
                <a:latin typeface="Libre Baskerville"/>
                <a:ea typeface="Libre Baskerville"/>
                <a:cs typeface="Libre Baskerville"/>
                <a:sym typeface="Libre Baskerville"/>
              </a:rPr>
              <a:t>Invests in the care workforce</a:t>
            </a:r>
            <a:endParaRPr b="1" sz="2400">
              <a:solidFill>
                <a:srgbClr val="EF5958"/>
              </a:solidFill>
              <a:latin typeface="Libre Baskerville"/>
              <a:ea typeface="Libre Baskerville"/>
              <a:cs typeface="Libre Baskerville"/>
              <a:sym typeface="Libre Baskerville"/>
            </a:endParaRPr>
          </a:p>
        </p:txBody>
      </p:sp>
      <p:sp>
        <p:nvSpPr>
          <p:cNvPr id="415" name="Google Shape;415;p78"/>
          <p:cNvSpPr txBox="1"/>
          <p:nvPr/>
        </p:nvSpPr>
        <p:spPr>
          <a:xfrm>
            <a:off x="450150" y="471925"/>
            <a:ext cx="8081100" cy="63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en" sz="3600" u="none" cap="none" strike="noStrike">
                <a:solidFill>
                  <a:srgbClr val="122F56"/>
                </a:solidFill>
                <a:latin typeface="Libre Baskerville"/>
                <a:ea typeface="Libre Baskerville"/>
                <a:cs typeface="Libre Baskerville"/>
                <a:sym typeface="Libre Baskerville"/>
              </a:rPr>
              <a:t>Why U</a:t>
            </a:r>
            <a:r>
              <a:rPr lang="en" sz="3600">
                <a:solidFill>
                  <a:srgbClr val="122F56"/>
                </a:solidFill>
                <a:latin typeface="Libre Baskerville"/>
                <a:ea typeface="Libre Baskerville"/>
                <a:cs typeface="Libre Baskerville"/>
                <a:sym typeface="Libre Baskerville"/>
              </a:rPr>
              <a:t>FC </a:t>
            </a:r>
            <a:r>
              <a:rPr b="0" i="0" lang="en" sz="3600" u="none" cap="none" strike="noStrike">
                <a:solidFill>
                  <a:srgbClr val="122F56"/>
                </a:solidFill>
                <a:latin typeface="Libre Baskerville"/>
                <a:ea typeface="Libre Baskerville"/>
                <a:cs typeface="Libre Baskerville"/>
                <a:sym typeface="Libre Baskerville"/>
              </a:rPr>
              <a:t>now? Why California?</a:t>
            </a:r>
            <a:endParaRPr b="0" i="0" sz="3600" u="none" cap="none" strike="noStrike">
              <a:solidFill>
                <a:srgbClr val="122F56"/>
              </a:solidFill>
              <a:latin typeface="Libre Baskerville"/>
              <a:ea typeface="Libre Baskerville"/>
              <a:cs typeface="Libre Baskerville"/>
              <a:sym typeface="Libre Baskerville"/>
            </a:endParaRPr>
          </a:p>
        </p:txBody>
      </p:sp>
      <p:sp>
        <p:nvSpPr>
          <p:cNvPr id="416" name="Google Shape;416;p78"/>
          <p:cNvSpPr txBox="1"/>
          <p:nvPr/>
        </p:nvSpPr>
        <p:spPr>
          <a:xfrm>
            <a:off x="4790225" y="3071575"/>
            <a:ext cx="3159300" cy="105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EF5958"/>
                </a:solidFill>
                <a:latin typeface="Libre Baskerville"/>
                <a:ea typeface="Libre Baskerville"/>
                <a:cs typeface="Libre Baskerville"/>
                <a:sym typeface="Libre Baskerville"/>
              </a:rPr>
              <a:t>California is perfect</a:t>
            </a:r>
            <a:endParaRPr b="1" sz="2400">
              <a:solidFill>
                <a:srgbClr val="EF5958"/>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79"/>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Clr>
                <a:schemeClr val="dk1"/>
              </a:buClr>
              <a:buSzPts val="2100"/>
              <a:buFont typeface="Libre Baskerville"/>
              <a:buNone/>
            </a:pPr>
            <a:r>
              <a:rPr lang="en" sz="2400">
                <a:latin typeface="Libre Baskerville"/>
                <a:ea typeface="Libre Baskerville"/>
                <a:cs typeface="Libre Baskerville"/>
                <a:sym typeface="Libre Baskerville"/>
              </a:rPr>
              <a:t>How Could UFC Benefit Society?</a:t>
            </a:r>
            <a:endParaRPr/>
          </a:p>
        </p:txBody>
      </p:sp>
      <p:pic>
        <p:nvPicPr>
          <p:cNvPr descr="UFC-08.png" id="422" name="Google Shape;422;p79"/>
          <p:cNvPicPr preferRelativeResize="0"/>
          <p:nvPr/>
        </p:nvPicPr>
        <p:blipFill rotWithShape="1">
          <a:blip r:embed="rId3">
            <a:alphaModFix/>
          </a:blip>
          <a:srcRect b="0" l="0" r="0" t="0"/>
          <a:stretch/>
        </p:blipFill>
        <p:spPr>
          <a:xfrm>
            <a:off x="183665" y="1285157"/>
            <a:ext cx="8575948" cy="30758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id="427" name="Google Shape;427;p80"/>
          <p:cNvPicPr preferRelativeResize="0"/>
          <p:nvPr/>
        </p:nvPicPr>
        <p:blipFill rotWithShape="1">
          <a:blip r:embed="rId3">
            <a:alphaModFix/>
          </a:blip>
          <a:srcRect b="0" l="534" r="534" t="0"/>
          <a:stretch/>
        </p:blipFill>
        <p:spPr>
          <a:xfrm>
            <a:off x="0" y="0"/>
            <a:ext cx="9144005"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70"/>
          <p:cNvSpPr txBox="1"/>
          <p:nvPr/>
        </p:nvSpPr>
        <p:spPr>
          <a:xfrm>
            <a:off x="6172275" y="2127677"/>
            <a:ext cx="2926500" cy="50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122F56"/>
                </a:solidFill>
                <a:latin typeface="Libre Baskerville"/>
                <a:ea typeface="Libre Baskerville"/>
                <a:cs typeface="Libre Baskerville"/>
                <a:sym typeface="Libre Baskerville"/>
              </a:rPr>
              <a:t>1/3</a:t>
            </a:r>
            <a:endParaRPr sz="4000">
              <a:solidFill>
                <a:srgbClr val="122F56"/>
              </a:solidFill>
              <a:latin typeface="Libre Baskerville"/>
              <a:ea typeface="Libre Baskerville"/>
              <a:cs typeface="Libre Baskerville"/>
              <a:sym typeface="Libre Baskerville"/>
            </a:endParaRPr>
          </a:p>
        </p:txBody>
      </p:sp>
      <p:sp>
        <p:nvSpPr>
          <p:cNvPr id="317" name="Google Shape;317;p70"/>
          <p:cNvSpPr txBox="1"/>
          <p:nvPr/>
        </p:nvSpPr>
        <p:spPr>
          <a:xfrm>
            <a:off x="7127059" y="2823322"/>
            <a:ext cx="2025600" cy="13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122F56"/>
                </a:solidFill>
                <a:latin typeface="Montserrat"/>
                <a:ea typeface="Montserrat"/>
                <a:cs typeface="Montserrat"/>
                <a:sym typeface="Montserrat"/>
              </a:rPr>
              <a:t>of adults have NO retirement savings, and of those who do,  roughly half have &lt;$10,000.</a:t>
            </a:r>
            <a:endParaRPr b="1" sz="1000">
              <a:solidFill>
                <a:srgbClr val="EF595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EF5958"/>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Clr>
                <a:schemeClr val="dk1"/>
              </a:buClr>
              <a:buSzPts val="1100"/>
              <a:buFont typeface="Arial"/>
              <a:buNone/>
            </a:pPr>
            <a:r>
              <a:rPr lang="en" sz="1000">
                <a:solidFill>
                  <a:srgbClr val="122F56"/>
                </a:solidFill>
                <a:latin typeface="Montserrat SemiBold"/>
                <a:ea typeface="Montserrat SemiBold"/>
                <a:cs typeface="Montserrat SemiBold"/>
                <a:sym typeface="Montserrat SemiBold"/>
              </a:rPr>
              <a:t>– TIME</a:t>
            </a:r>
            <a:endParaRPr b="1" sz="1000">
              <a:solidFill>
                <a:srgbClr val="122F56"/>
              </a:solidFill>
              <a:latin typeface="Montserrat"/>
              <a:ea typeface="Montserrat"/>
              <a:cs typeface="Montserrat"/>
              <a:sym typeface="Montserrat"/>
            </a:endParaRPr>
          </a:p>
        </p:txBody>
      </p:sp>
      <p:sp>
        <p:nvSpPr>
          <p:cNvPr id="318" name="Google Shape;318;p70"/>
          <p:cNvSpPr txBox="1"/>
          <p:nvPr/>
        </p:nvSpPr>
        <p:spPr>
          <a:xfrm>
            <a:off x="7077852" y="681213"/>
            <a:ext cx="2124000" cy="13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EF5958"/>
                </a:solidFill>
                <a:latin typeface="Libre Baskerville"/>
                <a:ea typeface="Libre Baskerville"/>
                <a:cs typeface="Libre Baskerville"/>
                <a:sym typeface="Libre Baskerville"/>
              </a:rPr>
              <a:t>Older adults are aging into poverty:</a:t>
            </a:r>
            <a:endParaRPr>
              <a:solidFill>
                <a:srgbClr val="EF5958"/>
              </a:solidFill>
              <a:latin typeface="Libre Baskerville"/>
              <a:ea typeface="Libre Baskerville"/>
              <a:cs typeface="Libre Baskerville"/>
              <a:sym typeface="Libre Baskerville"/>
            </a:endParaRPr>
          </a:p>
        </p:txBody>
      </p:sp>
      <p:sp>
        <p:nvSpPr>
          <p:cNvPr id="319" name="Google Shape;319;p70"/>
          <p:cNvSpPr txBox="1"/>
          <p:nvPr/>
        </p:nvSpPr>
        <p:spPr>
          <a:xfrm>
            <a:off x="4788651" y="2206008"/>
            <a:ext cx="1862700" cy="40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122F56"/>
                </a:solidFill>
                <a:latin typeface="Libre Baskerville"/>
                <a:ea typeface="Libre Baskerville"/>
                <a:cs typeface="Libre Baskerville"/>
                <a:sym typeface="Libre Baskerville"/>
              </a:rPr>
              <a:t>1 in 6</a:t>
            </a:r>
            <a:endParaRPr sz="4000">
              <a:solidFill>
                <a:srgbClr val="122F56"/>
              </a:solidFill>
              <a:latin typeface="Libre Baskerville"/>
              <a:ea typeface="Libre Baskerville"/>
              <a:cs typeface="Libre Baskerville"/>
              <a:sym typeface="Libre Baskerville"/>
            </a:endParaRPr>
          </a:p>
        </p:txBody>
      </p:sp>
      <p:sp>
        <p:nvSpPr>
          <p:cNvPr id="320" name="Google Shape;320;p70"/>
          <p:cNvSpPr txBox="1"/>
          <p:nvPr/>
        </p:nvSpPr>
        <p:spPr>
          <a:xfrm>
            <a:off x="4788637" y="2901660"/>
            <a:ext cx="2025600" cy="13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122F56"/>
                </a:solidFill>
                <a:latin typeface="Montserrat"/>
                <a:ea typeface="Montserrat"/>
                <a:cs typeface="Montserrat"/>
                <a:sym typeface="Montserrat"/>
              </a:rPr>
              <a:t>working women with caregiving responsibilities quit their jobs to provide care. </a:t>
            </a:r>
            <a:endParaRPr b="1" sz="1000">
              <a:solidFill>
                <a:srgbClr val="EF595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EF5958"/>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Clr>
                <a:schemeClr val="dk1"/>
              </a:buClr>
              <a:buSzPts val="1100"/>
              <a:buFont typeface="Arial"/>
              <a:buNone/>
            </a:pPr>
            <a:r>
              <a:rPr lang="en" sz="1000">
                <a:solidFill>
                  <a:srgbClr val="122F56"/>
                </a:solidFill>
                <a:latin typeface="Montserrat SemiBold"/>
                <a:ea typeface="Montserrat SemiBold"/>
                <a:cs typeface="Montserrat SemiBold"/>
                <a:sym typeface="Montserrat SemiBold"/>
              </a:rPr>
              <a:t>– MetLife</a:t>
            </a:r>
            <a:endParaRPr b="1" sz="1000">
              <a:solidFill>
                <a:srgbClr val="122F56"/>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000">
              <a:solidFill>
                <a:srgbClr val="122F56"/>
              </a:solidFill>
              <a:latin typeface="Montserrat"/>
              <a:ea typeface="Montserrat"/>
              <a:cs typeface="Montserrat"/>
              <a:sym typeface="Montserrat"/>
            </a:endParaRPr>
          </a:p>
        </p:txBody>
      </p:sp>
      <p:sp>
        <p:nvSpPr>
          <p:cNvPr id="321" name="Google Shape;321;p70"/>
          <p:cNvSpPr txBox="1"/>
          <p:nvPr/>
        </p:nvSpPr>
        <p:spPr>
          <a:xfrm>
            <a:off x="4725500" y="681225"/>
            <a:ext cx="2124000" cy="13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EF5958"/>
                </a:solidFill>
                <a:latin typeface="Libre Baskerville"/>
                <a:ea typeface="Libre Baskerville"/>
                <a:cs typeface="Libre Baskerville"/>
                <a:sym typeface="Libre Baskerville"/>
              </a:rPr>
              <a:t>Women are leaving the workforce:</a:t>
            </a:r>
            <a:endParaRPr>
              <a:solidFill>
                <a:srgbClr val="EF5958"/>
              </a:solidFill>
              <a:latin typeface="Libre Baskerville"/>
              <a:ea typeface="Libre Baskerville"/>
              <a:cs typeface="Libre Baskerville"/>
              <a:sym typeface="Libre Baskerville"/>
            </a:endParaRPr>
          </a:p>
        </p:txBody>
      </p:sp>
      <p:sp>
        <p:nvSpPr>
          <p:cNvPr id="322" name="Google Shape;322;p70"/>
          <p:cNvSpPr txBox="1"/>
          <p:nvPr/>
        </p:nvSpPr>
        <p:spPr>
          <a:xfrm>
            <a:off x="2458550" y="2022100"/>
            <a:ext cx="1758900" cy="7773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0" i="0" lang="en" sz="3600" u="none" cap="none" strike="noStrike">
                <a:solidFill>
                  <a:srgbClr val="122F56"/>
                </a:solidFill>
                <a:latin typeface="Libre Baskerville"/>
                <a:ea typeface="Libre Baskerville"/>
                <a:cs typeface="Libre Baskerville"/>
                <a:sym typeface="Libre Baskerville"/>
              </a:rPr>
              <a:t>64%</a:t>
            </a:r>
            <a:endParaRPr sz="3600">
              <a:solidFill>
                <a:srgbClr val="122F56"/>
              </a:solidFill>
              <a:latin typeface="Libre Baskerville"/>
              <a:ea typeface="Libre Baskerville"/>
              <a:cs typeface="Libre Baskerville"/>
              <a:sym typeface="Libre Baskerville"/>
            </a:endParaRPr>
          </a:p>
        </p:txBody>
      </p:sp>
      <p:sp>
        <p:nvSpPr>
          <p:cNvPr id="323" name="Google Shape;323;p70"/>
          <p:cNvSpPr txBox="1"/>
          <p:nvPr/>
        </p:nvSpPr>
        <p:spPr>
          <a:xfrm>
            <a:off x="2438401" y="3007467"/>
            <a:ext cx="2138400" cy="1317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lang="en" sz="1000">
                <a:solidFill>
                  <a:srgbClr val="122F56"/>
                </a:solidFill>
                <a:latin typeface="Montserrat"/>
                <a:ea typeface="Montserrat"/>
                <a:cs typeface="Montserrat"/>
                <a:sym typeface="Montserrat"/>
              </a:rPr>
              <a:t>of mothers bring in at least 1/4 of family earnings; including 41%  who bring in half or more.</a:t>
            </a:r>
            <a:br>
              <a:rPr b="1" lang="en" sz="1000">
                <a:solidFill>
                  <a:srgbClr val="122F56"/>
                </a:solidFill>
                <a:latin typeface="Montserrat"/>
                <a:ea typeface="Montserrat"/>
                <a:cs typeface="Montserrat"/>
                <a:sym typeface="Montserrat"/>
              </a:rPr>
            </a:br>
            <a:endParaRPr sz="1000">
              <a:solidFill>
                <a:srgbClr val="EF5958"/>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800">
                <a:solidFill>
                  <a:srgbClr val="122F56"/>
                </a:solidFill>
                <a:latin typeface="Montserrat"/>
                <a:ea typeface="Montserrat"/>
                <a:cs typeface="Montserrat"/>
                <a:sym typeface="Montserrat"/>
              </a:rPr>
              <a:t>– Center for American Progress</a:t>
            </a:r>
            <a:endParaRPr sz="800">
              <a:solidFill>
                <a:srgbClr val="122F56"/>
              </a:solidFill>
              <a:latin typeface="Montserrat"/>
              <a:ea typeface="Montserrat"/>
              <a:cs typeface="Montserrat"/>
              <a:sym typeface="Montserrat"/>
            </a:endParaRPr>
          </a:p>
        </p:txBody>
      </p:sp>
      <p:sp>
        <p:nvSpPr>
          <p:cNvPr id="324" name="Google Shape;324;p70"/>
          <p:cNvSpPr txBox="1"/>
          <p:nvPr/>
        </p:nvSpPr>
        <p:spPr>
          <a:xfrm>
            <a:off x="-33125" y="2045300"/>
            <a:ext cx="2138400" cy="777300"/>
          </a:xfrm>
          <a:prstGeom prst="rect">
            <a:avLst/>
          </a:prstGeom>
          <a:solidFill>
            <a:srgbClr val="FCFAF6"/>
          </a:solidFill>
          <a:ln>
            <a:noFill/>
          </a:ln>
        </p:spPr>
        <p:txBody>
          <a:bodyPr anchorCtr="0" anchor="ctr" bIns="121900" lIns="121900" spcFirstLastPara="1" rIns="121900" wrap="square" tIns="121900">
            <a:noAutofit/>
          </a:bodyPr>
          <a:lstStyle/>
          <a:p>
            <a:pPr indent="0" lvl="0" marL="403225" marR="0" rtl="0" algn="l">
              <a:spcBef>
                <a:spcPts val="0"/>
              </a:spcBef>
              <a:spcAft>
                <a:spcPts val="0"/>
              </a:spcAft>
              <a:buNone/>
            </a:pPr>
            <a:r>
              <a:rPr lang="en" sz="3600">
                <a:solidFill>
                  <a:srgbClr val="122F56"/>
                </a:solidFill>
                <a:latin typeface="Libre Baskerville"/>
                <a:ea typeface="Libre Baskerville"/>
                <a:cs typeface="Libre Baskerville"/>
                <a:sym typeface="Libre Baskerville"/>
              </a:rPr>
              <a:t>7:1  3:1</a:t>
            </a:r>
            <a:endParaRPr sz="3600">
              <a:solidFill>
                <a:srgbClr val="122F56"/>
              </a:solidFill>
              <a:latin typeface="Libre Baskerville"/>
              <a:ea typeface="Libre Baskerville"/>
              <a:cs typeface="Libre Baskerville"/>
              <a:sym typeface="Libre Baskerville"/>
            </a:endParaRPr>
          </a:p>
        </p:txBody>
      </p:sp>
      <p:sp>
        <p:nvSpPr>
          <p:cNvPr id="325" name="Google Shape;325;p70"/>
          <p:cNvSpPr txBox="1"/>
          <p:nvPr/>
        </p:nvSpPr>
        <p:spPr>
          <a:xfrm>
            <a:off x="2438400" y="645825"/>
            <a:ext cx="2358600" cy="1168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lang="en">
                <a:solidFill>
                  <a:srgbClr val="EF5958"/>
                </a:solidFill>
                <a:latin typeface="Libre Baskerville"/>
                <a:ea typeface="Libre Baskerville"/>
                <a:cs typeface="Libre Baskerville"/>
                <a:sym typeface="Libre Baskerville"/>
              </a:rPr>
              <a:t>Families need all adults’ earnings to make ends meet</a:t>
            </a:r>
            <a:endParaRPr/>
          </a:p>
        </p:txBody>
      </p:sp>
      <p:sp>
        <p:nvSpPr>
          <p:cNvPr id="326" name="Google Shape;326;p70"/>
          <p:cNvSpPr txBox="1"/>
          <p:nvPr/>
        </p:nvSpPr>
        <p:spPr>
          <a:xfrm>
            <a:off x="-137515" y="3065992"/>
            <a:ext cx="2138400" cy="1583700"/>
          </a:xfrm>
          <a:prstGeom prst="rect">
            <a:avLst/>
          </a:prstGeom>
          <a:noFill/>
          <a:ln>
            <a:noFill/>
          </a:ln>
        </p:spPr>
        <p:txBody>
          <a:bodyPr anchorCtr="0" anchor="t" bIns="121900" lIns="121900" spcFirstLastPara="1" rIns="121900" wrap="square" tIns="121900">
            <a:noAutofit/>
          </a:bodyPr>
          <a:lstStyle/>
          <a:p>
            <a:pPr indent="0" lvl="0" marL="403225" marR="0" rtl="0" algn="l">
              <a:lnSpc>
                <a:spcPct val="115000"/>
              </a:lnSpc>
              <a:spcBef>
                <a:spcPts val="0"/>
              </a:spcBef>
              <a:spcAft>
                <a:spcPts val="0"/>
              </a:spcAft>
              <a:buNone/>
            </a:pPr>
            <a:r>
              <a:rPr b="1" lang="en" sz="1000">
                <a:solidFill>
                  <a:srgbClr val="122F56"/>
                </a:solidFill>
                <a:latin typeface="Montserrat"/>
                <a:ea typeface="Montserrat"/>
                <a:cs typeface="Montserrat"/>
                <a:sym typeface="Montserrat"/>
              </a:rPr>
              <a:t>is the projected decline between 2015 and 2050 in the ratio of people aged 45-64 to each person 80+.</a:t>
            </a:r>
            <a:endParaRPr sz="1000">
              <a:solidFill>
                <a:srgbClr val="EF5958"/>
              </a:solidFill>
              <a:latin typeface="Montserrat"/>
              <a:ea typeface="Montserrat"/>
              <a:cs typeface="Montserrat"/>
              <a:sym typeface="Montserrat"/>
            </a:endParaRPr>
          </a:p>
          <a:p>
            <a:pPr indent="0" lvl="0" marL="403225" marR="0" rtl="0" algn="l">
              <a:lnSpc>
                <a:spcPct val="115000"/>
              </a:lnSpc>
              <a:spcBef>
                <a:spcPts val="1200"/>
              </a:spcBef>
              <a:spcAft>
                <a:spcPts val="0"/>
              </a:spcAft>
              <a:buNone/>
            </a:pPr>
            <a:r>
              <a:rPr lang="en" sz="800">
                <a:solidFill>
                  <a:srgbClr val="122F56"/>
                </a:solidFill>
                <a:latin typeface="Montserrat"/>
                <a:ea typeface="Montserrat"/>
                <a:cs typeface="Montserrat"/>
                <a:sym typeface="Montserrat"/>
              </a:rPr>
              <a:t>– AARP</a:t>
            </a:r>
            <a:endParaRPr b="1" sz="800">
              <a:solidFill>
                <a:srgbClr val="122F56"/>
              </a:solidFill>
              <a:latin typeface="Montserrat"/>
              <a:ea typeface="Montserrat"/>
              <a:cs typeface="Montserrat"/>
              <a:sym typeface="Montserrat"/>
            </a:endParaRPr>
          </a:p>
        </p:txBody>
      </p:sp>
      <p:sp>
        <p:nvSpPr>
          <p:cNvPr id="327" name="Google Shape;327;p70"/>
          <p:cNvSpPr txBox="1"/>
          <p:nvPr/>
        </p:nvSpPr>
        <p:spPr>
          <a:xfrm>
            <a:off x="-33131" y="681225"/>
            <a:ext cx="2640000" cy="1168200"/>
          </a:xfrm>
          <a:prstGeom prst="rect">
            <a:avLst/>
          </a:prstGeom>
          <a:noFill/>
          <a:ln>
            <a:noFill/>
          </a:ln>
        </p:spPr>
        <p:txBody>
          <a:bodyPr anchorCtr="0" anchor="t" bIns="121900" lIns="121900" spcFirstLastPara="1" rIns="121900" wrap="square" tIns="121900">
            <a:noAutofit/>
          </a:bodyPr>
          <a:lstStyle/>
          <a:p>
            <a:pPr indent="0" lvl="0" marL="341312" marR="0" rtl="0" algn="l">
              <a:lnSpc>
                <a:spcPct val="115000"/>
              </a:lnSpc>
              <a:spcBef>
                <a:spcPts val="0"/>
              </a:spcBef>
              <a:spcAft>
                <a:spcPts val="0"/>
              </a:spcAft>
              <a:buNone/>
            </a:pPr>
            <a:r>
              <a:rPr b="1" lang="en">
                <a:solidFill>
                  <a:srgbClr val="EF5958"/>
                </a:solidFill>
                <a:latin typeface="Libre Baskerville"/>
                <a:ea typeface="Libre Baskerville"/>
                <a:cs typeface="Libre Baskerville"/>
                <a:sym typeface="Libre Baskerville"/>
              </a:rPr>
              <a:t>The number of family caregivers is dwindling</a:t>
            </a:r>
            <a:endParaRPr/>
          </a:p>
          <a:p>
            <a:pPr indent="0" lvl="0" marL="341312" marR="0" rtl="0" algn="l">
              <a:lnSpc>
                <a:spcPct val="115000"/>
              </a:lnSpc>
              <a:spcBef>
                <a:spcPts val="0"/>
              </a:spcBef>
              <a:spcAft>
                <a:spcPts val="0"/>
              </a:spcAft>
              <a:buNone/>
            </a:pPr>
            <a:r>
              <a:t/>
            </a:r>
            <a:endParaRPr sz="1600">
              <a:solidFill>
                <a:srgbClr val="EF5958"/>
              </a:solidFill>
              <a:latin typeface="Libre Baskerville"/>
              <a:ea typeface="Libre Baskerville"/>
              <a:cs typeface="Libre Baskerville"/>
              <a:sym typeface="Libre Baskerville"/>
            </a:endParaRPr>
          </a:p>
        </p:txBody>
      </p:sp>
      <p:cxnSp>
        <p:nvCxnSpPr>
          <p:cNvPr id="328" name="Google Shape;328;p70"/>
          <p:cNvCxnSpPr/>
          <p:nvPr/>
        </p:nvCxnSpPr>
        <p:spPr>
          <a:xfrm>
            <a:off x="996680" y="2422204"/>
            <a:ext cx="225300" cy="0"/>
          </a:xfrm>
          <a:prstGeom prst="straightConnector1">
            <a:avLst/>
          </a:prstGeom>
          <a:noFill/>
          <a:ln cap="flat" cmpd="sng" w="9525">
            <a:solidFill>
              <a:srgbClr val="122F56"/>
            </a:solidFill>
            <a:prstDash val="solid"/>
            <a:miter lim="800000"/>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71"/>
          <p:cNvSpPr txBox="1"/>
          <p:nvPr>
            <p:ph idx="1" type="body"/>
          </p:nvPr>
        </p:nvSpPr>
        <p:spPr>
          <a:xfrm>
            <a:off x="571500" y="952450"/>
            <a:ext cx="8260800" cy="3823800"/>
          </a:xfrm>
          <a:prstGeom prst="rect">
            <a:avLst/>
          </a:prstGeom>
          <a:noFill/>
          <a:ln>
            <a:noFill/>
          </a:ln>
        </p:spPr>
        <p:txBody>
          <a:bodyPr anchorCtr="0" anchor="t" bIns="91425" lIns="91425" spcFirstLastPara="1" rIns="91425" wrap="square" tIns="91425">
            <a:noAutofit/>
          </a:bodyPr>
          <a:lstStyle/>
          <a:p>
            <a:pPr indent="0" lvl="0" marL="114297" rtl="0" algn="l">
              <a:lnSpc>
                <a:spcPct val="90000"/>
              </a:lnSpc>
              <a:spcBef>
                <a:spcPts val="0"/>
              </a:spcBef>
              <a:spcAft>
                <a:spcPts val="0"/>
              </a:spcAft>
              <a:buClr>
                <a:schemeClr val="dk1"/>
              </a:buClr>
              <a:buSzPts val="1800"/>
              <a:buNone/>
            </a:pPr>
            <a:r>
              <a:t/>
            </a:r>
            <a:endParaRPr sz="2400">
              <a:latin typeface="Times New Roman"/>
              <a:ea typeface="Times New Roman"/>
              <a:cs typeface="Times New Roman"/>
              <a:sym typeface="Times New Roman"/>
            </a:endParaRPr>
          </a:p>
          <a:p>
            <a:pPr indent="0" lvl="0" marL="114297" rtl="0" algn="l">
              <a:lnSpc>
                <a:spcPct val="90000"/>
              </a:lnSpc>
              <a:spcBef>
                <a:spcPts val="300"/>
              </a:spcBef>
              <a:spcAft>
                <a:spcPts val="0"/>
              </a:spcAft>
              <a:buClr>
                <a:schemeClr val="dk1"/>
              </a:buClr>
              <a:buSzPts val="1800"/>
              <a:buNone/>
            </a:pPr>
            <a:r>
              <a:t/>
            </a:r>
            <a:endParaRPr sz="2400">
              <a:latin typeface="Times New Roman"/>
              <a:ea typeface="Times New Roman"/>
              <a:cs typeface="Times New Roman"/>
              <a:sym typeface="Times New Roman"/>
            </a:endParaRPr>
          </a:p>
          <a:p>
            <a:pPr indent="0" lvl="0" marL="114297" rtl="0" algn="l">
              <a:lnSpc>
                <a:spcPct val="90000"/>
              </a:lnSpc>
              <a:spcBef>
                <a:spcPts val="300"/>
              </a:spcBef>
              <a:spcAft>
                <a:spcPts val="0"/>
              </a:spcAft>
              <a:buClr>
                <a:schemeClr val="dk1"/>
              </a:buClr>
              <a:buSzPts val="1800"/>
              <a:buNone/>
            </a:pPr>
            <a:r>
              <a:t/>
            </a:r>
            <a:endParaRPr sz="2400">
              <a:latin typeface="Times New Roman"/>
              <a:ea typeface="Times New Roman"/>
              <a:cs typeface="Times New Roman"/>
              <a:sym typeface="Times New Roman"/>
            </a:endParaRPr>
          </a:p>
          <a:p>
            <a:pPr indent="0" lvl="1" marL="596886" rtl="0" algn="l">
              <a:lnSpc>
                <a:spcPct val="90000"/>
              </a:lnSpc>
              <a:spcBef>
                <a:spcPts val="300"/>
              </a:spcBef>
              <a:spcAft>
                <a:spcPts val="0"/>
              </a:spcAft>
              <a:buClr>
                <a:schemeClr val="dk1"/>
              </a:buClr>
              <a:buSzPts val="1400"/>
              <a:buNone/>
            </a:pPr>
            <a:r>
              <a:t/>
            </a:r>
            <a:endParaRPr sz="2000"/>
          </a:p>
          <a:p>
            <a:pPr indent="0" lvl="1" marL="596886" rtl="0" algn="l">
              <a:lnSpc>
                <a:spcPct val="90000"/>
              </a:lnSpc>
              <a:spcBef>
                <a:spcPts val="0"/>
              </a:spcBef>
              <a:spcAft>
                <a:spcPts val="0"/>
              </a:spcAft>
              <a:buClr>
                <a:schemeClr val="dk1"/>
              </a:buClr>
              <a:buSzPts val="1400"/>
              <a:buNone/>
            </a:pPr>
            <a:r>
              <a:t/>
            </a:r>
            <a:endParaRPr sz="2000"/>
          </a:p>
        </p:txBody>
      </p:sp>
      <p:pic>
        <p:nvPicPr>
          <p:cNvPr descr="UFC-06.png" id="335" name="Google Shape;335;p71"/>
          <p:cNvPicPr preferRelativeResize="0"/>
          <p:nvPr/>
        </p:nvPicPr>
        <p:blipFill rotWithShape="1">
          <a:blip r:embed="rId3">
            <a:alphaModFix/>
          </a:blip>
          <a:srcRect b="0" l="0" r="0" t="0"/>
          <a:stretch/>
        </p:blipFill>
        <p:spPr>
          <a:xfrm>
            <a:off x="397200" y="1617544"/>
            <a:ext cx="8366138" cy="3272868"/>
          </a:xfrm>
          <a:prstGeom prst="rect">
            <a:avLst/>
          </a:prstGeom>
          <a:noFill/>
          <a:ln>
            <a:noFill/>
          </a:ln>
        </p:spPr>
      </p:pic>
      <p:pic>
        <p:nvPicPr>
          <p:cNvPr id="336" name="Google Shape;336;p71"/>
          <p:cNvPicPr preferRelativeResize="0"/>
          <p:nvPr/>
        </p:nvPicPr>
        <p:blipFill rotWithShape="1">
          <a:blip r:embed="rId4">
            <a:alphaModFix/>
          </a:blip>
          <a:srcRect b="0" l="0" r="0" t="0"/>
          <a:stretch/>
        </p:blipFill>
        <p:spPr>
          <a:xfrm>
            <a:off x="2308762" y="306187"/>
            <a:ext cx="3315784" cy="10674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id="341" name="Google Shape;341;p72"/>
          <p:cNvPicPr preferRelativeResize="0"/>
          <p:nvPr/>
        </p:nvPicPr>
        <p:blipFill rotWithShape="1">
          <a:blip r:embed="rId3">
            <a:alphaModFix/>
          </a:blip>
          <a:srcRect b="16636" l="17668" r="0" t="13928"/>
          <a:stretch/>
        </p:blipFill>
        <p:spPr>
          <a:xfrm>
            <a:off x="0" y="0"/>
            <a:ext cx="9144003" cy="5143974"/>
          </a:xfrm>
          <a:prstGeom prst="rect">
            <a:avLst/>
          </a:prstGeom>
          <a:noFill/>
          <a:ln>
            <a:noFill/>
          </a:ln>
        </p:spPr>
      </p:pic>
      <p:sp>
        <p:nvSpPr>
          <p:cNvPr id="342" name="Google Shape;342;p72"/>
          <p:cNvSpPr/>
          <p:nvPr/>
        </p:nvSpPr>
        <p:spPr>
          <a:xfrm>
            <a:off x="5521525" y="392125"/>
            <a:ext cx="3237000" cy="4210500"/>
          </a:xfrm>
          <a:prstGeom prst="wedgeRectCallout">
            <a:avLst>
              <a:gd fmla="val -33319" name="adj1"/>
              <a:gd fmla="val 54988" name="adj2"/>
            </a:avLst>
          </a:prstGeom>
          <a:solidFill>
            <a:srgbClr val="809D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22F56"/>
              </a:solidFill>
            </a:endParaRPr>
          </a:p>
        </p:txBody>
      </p:sp>
      <p:sp>
        <p:nvSpPr>
          <p:cNvPr id="343" name="Google Shape;343;p72"/>
          <p:cNvSpPr txBox="1"/>
          <p:nvPr/>
        </p:nvSpPr>
        <p:spPr>
          <a:xfrm>
            <a:off x="5719456" y="3936600"/>
            <a:ext cx="1713600" cy="4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Montserrat"/>
                <a:ea typeface="Montserrat"/>
                <a:cs typeface="Montserrat"/>
                <a:sym typeface="Montserrat"/>
              </a:rPr>
              <a:t>– Theresa</a:t>
            </a:r>
            <a:endParaRPr b="1">
              <a:solidFill>
                <a:srgbClr val="FFFFFF"/>
              </a:solidFill>
              <a:latin typeface="Montserrat"/>
              <a:ea typeface="Montserrat"/>
              <a:cs typeface="Montserrat"/>
              <a:sym typeface="Montserrat"/>
            </a:endParaRPr>
          </a:p>
        </p:txBody>
      </p:sp>
      <p:sp>
        <p:nvSpPr>
          <p:cNvPr id="344" name="Google Shape;344;p72"/>
          <p:cNvSpPr txBox="1"/>
          <p:nvPr/>
        </p:nvSpPr>
        <p:spPr>
          <a:xfrm>
            <a:off x="5721150" y="1524950"/>
            <a:ext cx="2676900" cy="217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CFAF6"/>
                </a:solidFill>
                <a:latin typeface="Libre Baskerville"/>
                <a:ea typeface="Libre Baskerville"/>
                <a:cs typeface="Libre Baskerville"/>
                <a:sym typeface="Libre Baskerville"/>
              </a:rPr>
              <a:t>“The daycare closes before I’m out of work, so I’m bound to my mom to pick my granddaughter up and we’ve never had the best relationship. Sometimes she’s too sick to watch her, so I have to take off of work. I feel trapped and unable to advance my career; a new department wouldn’t be as understanding.”</a:t>
            </a:r>
            <a:endParaRPr sz="1200">
              <a:solidFill>
                <a:srgbClr val="FCFAF6"/>
              </a:solidFill>
              <a:latin typeface="Libre Baskerville"/>
              <a:ea typeface="Libre Baskerville"/>
              <a:cs typeface="Libre Baskerville"/>
              <a:sym typeface="Libre Baskerville"/>
            </a:endParaRPr>
          </a:p>
        </p:txBody>
      </p:sp>
      <p:sp>
        <p:nvSpPr>
          <p:cNvPr id="345" name="Google Shape;345;p72"/>
          <p:cNvSpPr/>
          <p:nvPr/>
        </p:nvSpPr>
        <p:spPr>
          <a:xfrm>
            <a:off x="7862822" y="650698"/>
            <a:ext cx="586800" cy="526800"/>
          </a:xfrm>
          <a:prstGeom prst="triangle">
            <a:avLst>
              <a:gd fmla="val 50000"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6" name="Google Shape;346;p72"/>
          <p:cNvCxnSpPr/>
          <p:nvPr/>
        </p:nvCxnSpPr>
        <p:spPr>
          <a:xfrm rot="10800000">
            <a:off x="8067871" y="807927"/>
            <a:ext cx="177900" cy="0"/>
          </a:xfrm>
          <a:prstGeom prst="straightConnector1">
            <a:avLst/>
          </a:prstGeom>
          <a:noFill/>
          <a:ln cap="flat" cmpd="sng" w="9525">
            <a:solidFill>
              <a:srgbClr val="FCFAF6"/>
            </a:solidFill>
            <a:prstDash val="solid"/>
            <a:round/>
            <a:headEnd len="med" w="med" type="none"/>
            <a:tailEnd len="med" w="med" type="none"/>
          </a:ln>
        </p:spPr>
      </p:cxnSp>
      <p:cxnSp>
        <p:nvCxnSpPr>
          <p:cNvPr id="347" name="Google Shape;347;p72"/>
          <p:cNvCxnSpPr/>
          <p:nvPr/>
        </p:nvCxnSpPr>
        <p:spPr>
          <a:xfrm rot="10800000">
            <a:off x="8003119" y="926811"/>
            <a:ext cx="306300" cy="0"/>
          </a:xfrm>
          <a:prstGeom prst="straightConnector1">
            <a:avLst/>
          </a:prstGeom>
          <a:noFill/>
          <a:ln cap="flat" cmpd="sng" w="9525">
            <a:solidFill>
              <a:srgbClr val="FCFAF6"/>
            </a:solidFill>
            <a:prstDash val="solid"/>
            <a:round/>
            <a:headEnd len="med" w="med" type="none"/>
            <a:tailEnd len="med" w="med" type="none"/>
          </a:ln>
        </p:spPr>
      </p:cxnSp>
      <p:cxnSp>
        <p:nvCxnSpPr>
          <p:cNvPr id="348" name="Google Shape;348;p72"/>
          <p:cNvCxnSpPr/>
          <p:nvPr/>
        </p:nvCxnSpPr>
        <p:spPr>
          <a:xfrm rot="10800000">
            <a:off x="7932590" y="1052312"/>
            <a:ext cx="445200" cy="0"/>
          </a:xfrm>
          <a:prstGeom prst="straightConnector1">
            <a:avLst/>
          </a:prstGeom>
          <a:noFill/>
          <a:ln cap="flat" cmpd="sng" w="9525">
            <a:solidFill>
              <a:srgbClr val="FCFAF6"/>
            </a:solidFill>
            <a:prstDash val="solid"/>
            <a:round/>
            <a:headEnd len="med" w="med" type="none"/>
            <a:tailEnd len="med" w="med" type="none"/>
          </a:ln>
        </p:spPr>
      </p:cxnSp>
      <p:sp>
        <p:nvSpPr>
          <p:cNvPr id="349" name="Google Shape;349;p72"/>
          <p:cNvSpPr/>
          <p:nvPr/>
        </p:nvSpPr>
        <p:spPr>
          <a:xfrm>
            <a:off x="8126072" y="959402"/>
            <a:ext cx="60300" cy="60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2"/>
          <p:cNvSpPr txBox="1"/>
          <p:nvPr/>
        </p:nvSpPr>
        <p:spPr>
          <a:xfrm>
            <a:off x="5771875" y="760000"/>
            <a:ext cx="1827300" cy="4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latin typeface="Montserrat"/>
                <a:ea typeface="Montserrat"/>
                <a:cs typeface="Montserrat"/>
                <a:sym typeface="Montserrat"/>
              </a:rPr>
              <a:t>Flexibility</a:t>
            </a:r>
            <a:endParaRPr b="1" sz="24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73"/>
          <p:cNvSpPr txBox="1"/>
          <p:nvPr/>
        </p:nvSpPr>
        <p:spPr>
          <a:xfrm>
            <a:off x="568525" y="292600"/>
            <a:ext cx="1477500" cy="7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EF5958"/>
                </a:solidFill>
                <a:latin typeface="Libre Baskerville"/>
                <a:ea typeface="Libre Baskerville"/>
                <a:cs typeface="Libre Baskerville"/>
                <a:sym typeface="Libre Baskerville"/>
              </a:rPr>
              <a:t>70%</a:t>
            </a:r>
            <a:endParaRPr sz="4000">
              <a:solidFill>
                <a:srgbClr val="EF5958"/>
              </a:solidFill>
              <a:latin typeface="Libre Baskerville"/>
              <a:ea typeface="Libre Baskerville"/>
              <a:cs typeface="Libre Baskerville"/>
              <a:sym typeface="Libre Baskerville"/>
            </a:endParaRPr>
          </a:p>
        </p:txBody>
      </p:sp>
      <p:sp>
        <p:nvSpPr>
          <p:cNvPr id="356" name="Google Shape;356;p73"/>
          <p:cNvSpPr txBox="1"/>
          <p:nvPr/>
        </p:nvSpPr>
        <p:spPr>
          <a:xfrm>
            <a:off x="568525" y="922900"/>
            <a:ext cx="30123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122F56"/>
                </a:solidFill>
                <a:latin typeface="Montserrat"/>
                <a:ea typeface="Montserrat"/>
                <a:cs typeface="Montserrat"/>
                <a:sym typeface="Montserrat"/>
              </a:rPr>
              <a:t>of the American workforce makes less than</a:t>
            </a:r>
            <a:endParaRPr b="1">
              <a:solidFill>
                <a:srgbClr val="122F56"/>
              </a:solidFill>
              <a:latin typeface="Montserrat"/>
              <a:ea typeface="Montserrat"/>
              <a:cs typeface="Montserrat"/>
              <a:sym typeface="Montserrat"/>
            </a:endParaRPr>
          </a:p>
        </p:txBody>
      </p:sp>
      <p:sp>
        <p:nvSpPr>
          <p:cNvPr id="357" name="Google Shape;357;p73"/>
          <p:cNvSpPr txBox="1"/>
          <p:nvPr/>
        </p:nvSpPr>
        <p:spPr>
          <a:xfrm>
            <a:off x="5183100" y="1832975"/>
            <a:ext cx="2436300" cy="23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EF5958"/>
                </a:solidFill>
                <a:latin typeface="Libre Baskerville"/>
                <a:ea typeface="Libre Baskerville"/>
                <a:cs typeface="Libre Baskerville"/>
                <a:sym typeface="Libre Baskerville"/>
              </a:rPr>
              <a:t>$10,000</a:t>
            </a:r>
            <a:endParaRPr sz="4000">
              <a:solidFill>
                <a:srgbClr val="EF5958"/>
              </a:solidFill>
              <a:latin typeface="Libre Baskerville"/>
              <a:ea typeface="Libre Baskerville"/>
              <a:cs typeface="Libre Baskerville"/>
              <a:sym typeface="Libre Baskerville"/>
            </a:endParaRPr>
          </a:p>
        </p:txBody>
      </p:sp>
      <p:sp>
        <p:nvSpPr>
          <p:cNvPr id="358" name="Google Shape;358;p73"/>
          <p:cNvSpPr txBox="1"/>
          <p:nvPr/>
        </p:nvSpPr>
        <p:spPr>
          <a:xfrm>
            <a:off x="5183100" y="922900"/>
            <a:ext cx="18837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122F56"/>
                </a:solidFill>
                <a:latin typeface="Montserrat"/>
                <a:ea typeface="Montserrat"/>
                <a:cs typeface="Montserrat"/>
                <a:sym typeface="Montserrat"/>
              </a:rPr>
              <a:t>Childcare can </a:t>
            </a:r>
            <a:br>
              <a:rPr b="1" lang="en">
                <a:solidFill>
                  <a:srgbClr val="122F56"/>
                </a:solidFill>
                <a:latin typeface="Montserrat"/>
                <a:ea typeface="Montserrat"/>
                <a:cs typeface="Montserrat"/>
                <a:sym typeface="Montserrat"/>
              </a:rPr>
            </a:br>
            <a:r>
              <a:rPr b="1" lang="en">
                <a:solidFill>
                  <a:srgbClr val="122F56"/>
                </a:solidFill>
                <a:latin typeface="Montserrat"/>
                <a:ea typeface="Montserrat"/>
                <a:cs typeface="Montserrat"/>
                <a:sym typeface="Montserrat"/>
              </a:rPr>
              <a:t>cost more than</a:t>
            </a:r>
            <a:endParaRPr b="1">
              <a:solidFill>
                <a:srgbClr val="122F56"/>
              </a:solidFill>
              <a:latin typeface="Montserrat"/>
              <a:ea typeface="Montserrat"/>
              <a:cs typeface="Montserrat"/>
              <a:sym typeface="Montserrat"/>
            </a:endParaRPr>
          </a:p>
        </p:txBody>
      </p:sp>
      <p:sp>
        <p:nvSpPr>
          <p:cNvPr id="359" name="Google Shape;359;p73"/>
          <p:cNvSpPr txBox="1"/>
          <p:nvPr/>
        </p:nvSpPr>
        <p:spPr>
          <a:xfrm>
            <a:off x="568525" y="3366964"/>
            <a:ext cx="3970500" cy="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EF5958"/>
                </a:solidFill>
                <a:latin typeface="Libre Baskerville"/>
                <a:ea typeface="Libre Baskerville"/>
                <a:cs typeface="Libre Baskerville"/>
                <a:sym typeface="Libre Baskerville"/>
              </a:rPr>
              <a:t>$80-100,000</a:t>
            </a:r>
            <a:endParaRPr sz="4000">
              <a:solidFill>
                <a:srgbClr val="EF5958"/>
              </a:solidFill>
              <a:latin typeface="Libre Baskerville"/>
              <a:ea typeface="Libre Baskerville"/>
              <a:cs typeface="Libre Baskerville"/>
              <a:sym typeface="Libre Baskerville"/>
            </a:endParaRPr>
          </a:p>
        </p:txBody>
      </p:sp>
      <p:sp>
        <p:nvSpPr>
          <p:cNvPr id="360" name="Google Shape;360;p73"/>
          <p:cNvSpPr txBox="1"/>
          <p:nvPr/>
        </p:nvSpPr>
        <p:spPr>
          <a:xfrm>
            <a:off x="568525" y="2870988"/>
            <a:ext cx="28575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122F56"/>
                </a:solidFill>
                <a:latin typeface="Montserrat"/>
                <a:ea typeface="Montserrat"/>
                <a:cs typeface="Montserrat"/>
                <a:sym typeface="Montserrat"/>
              </a:rPr>
              <a:t>A private room in a nursing home costs between</a:t>
            </a:r>
            <a:endParaRPr b="1">
              <a:solidFill>
                <a:srgbClr val="122F56"/>
              </a:solidFill>
              <a:latin typeface="Montserrat"/>
              <a:ea typeface="Montserrat"/>
              <a:cs typeface="Montserrat"/>
              <a:sym typeface="Montserrat"/>
            </a:endParaRPr>
          </a:p>
        </p:txBody>
      </p:sp>
      <p:sp>
        <p:nvSpPr>
          <p:cNvPr id="361" name="Google Shape;361;p73"/>
          <p:cNvSpPr txBox="1"/>
          <p:nvPr/>
        </p:nvSpPr>
        <p:spPr>
          <a:xfrm>
            <a:off x="14179989" y="1467075"/>
            <a:ext cx="17961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EF5958"/>
                </a:solidFill>
                <a:latin typeface="Montserrat"/>
                <a:ea typeface="Montserrat"/>
                <a:cs typeface="Montserrat"/>
                <a:sym typeface="Montserrat"/>
              </a:rPr>
              <a:t>Childcare is </a:t>
            </a:r>
            <a:br>
              <a:rPr b="1" lang="en" sz="1200">
                <a:solidFill>
                  <a:srgbClr val="EF5958"/>
                </a:solidFill>
                <a:latin typeface="Montserrat"/>
                <a:ea typeface="Montserrat"/>
                <a:cs typeface="Montserrat"/>
                <a:sym typeface="Montserrat"/>
              </a:rPr>
            </a:br>
            <a:r>
              <a:rPr b="1" lang="en" sz="1200">
                <a:solidFill>
                  <a:srgbClr val="EF5958"/>
                </a:solidFill>
                <a:latin typeface="Montserrat"/>
                <a:ea typeface="Montserrat"/>
                <a:cs typeface="Montserrat"/>
                <a:sym typeface="Montserrat"/>
              </a:rPr>
              <a:t>incredibly expensive:</a:t>
            </a:r>
            <a:endParaRPr sz="1200">
              <a:solidFill>
                <a:srgbClr val="EF5958"/>
              </a:solidFill>
            </a:endParaRPr>
          </a:p>
        </p:txBody>
      </p:sp>
      <p:sp>
        <p:nvSpPr>
          <p:cNvPr id="362" name="Google Shape;362;p73"/>
          <p:cNvSpPr txBox="1"/>
          <p:nvPr/>
        </p:nvSpPr>
        <p:spPr>
          <a:xfrm>
            <a:off x="5088300" y="3519313"/>
            <a:ext cx="1180200" cy="7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EF5958"/>
                </a:solidFill>
                <a:latin typeface="Libre Baskerville"/>
                <a:ea typeface="Libre Baskerville"/>
                <a:cs typeface="Libre Baskerville"/>
                <a:sym typeface="Libre Baskerville"/>
              </a:rPr>
              <a:t>50% </a:t>
            </a:r>
            <a:endParaRPr sz="4000">
              <a:solidFill>
                <a:srgbClr val="EF5958"/>
              </a:solidFill>
              <a:latin typeface="Libre Baskerville"/>
              <a:ea typeface="Libre Baskerville"/>
              <a:cs typeface="Libre Baskerville"/>
              <a:sym typeface="Libre Baskerville"/>
            </a:endParaRPr>
          </a:p>
        </p:txBody>
      </p:sp>
      <p:sp>
        <p:nvSpPr>
          <p:cNvPr id="363" name="Google Shape;363;p73"/>
          <p:cNvSpPr txBox="1"/>
          <p:nvPr/>
        </p:nvSpPr>
        <p:spPr>
          <a:xfrm>
            <a:off x="5088300" y="4152400"/>
            <a:ext cx="42156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122F56"/>
                </a:solidFill>
                <a:latin typeface="Montserrat"/>
                <a:ea typeface="Montserrat"/>
                <a:cs typeface="Montserrat"/>
                <a:sym typeface="Montserrat"/>
              </a:rPr>
              <a:t>of the workforce will be caring </a:t>
            </a:r>
            <a:endParaRPr b="1">
              <a:solidFill>
                <a:srgbClr val="122F56"/>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rgbClr val="122F56"/>
                </a:solidFill>
                <a:latin typeface="Montserrat"/>
                <a:ea typeface="Montserrat"/>
                <a:cs typeface="Montserrat"/>
                <a:sym typeface="Montserrat"/>
              </a:rPr>
              <a:t>for an aging adult</a:t>
            </a:r>
            <a:endParaRPr b="1">
              <a:solidFill>
                <a:srgbClr val="122F56"/>
              </a:solidFill>
              <a:latin typeface="Montserrat"/>
              <a:ea typeface="Montserrat"/>
              <a:cs typeface="Montserrat"/>
              <a:sym typeface="Montserrat"/>
            </a:endParaRPr>
          </a:p>
        </p:txBody>
      </p:sp>
      <p:sp>
        <p:nvSpPr>
          <p:cNvPr id="364" name="Google Shape;364;p73"/>
          <p:cNvSpPr txBox="1"/>
          <p:nvPr/>
        </p:nvSpPr>
        <p:spPr>
          <a:xfrm>
            <a:off x="5088300" y="2870988"/>
            <a:ext cx="17961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122F56"/>
                </a:solidFill>
                <a:latin typeface="Montserrat"/>
                <a:ea typeface="Montserrat"/>
                <a:cs typeface="Montserrat"/>
                <a:sym typeface="Montserrat"/>
              </a:rPr>
              <a:t>In the next </a:t>
            </a:r>
            <a:endParaRPr b="1">
              <a:solidFill>
                <a:srgbClr val="122F56"/>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a:solidFill>
                  <a:srgbClr val="122F56"/>
                </a:solidFill>
                <a:latin typeface="Montserrat"/>
                <a:ea typeface="Montserrat"/>
                <a:cs typeface="Montserrat"/>
                <a:sym typeface="Montserrat"/>
              </a:rPr>
              <a:t>five years, </a:t>
            </a:r>
            <a:endParaRPr b="1">
              <a:solidFill>
                <a:srgbClr val="122F56"/>
              </a:solidFill>
              <a:latin typeface="Montserrat"/>
              <a:ea typeface="Montserrat"/>
              <a:cs typeface="Montserrat"/>
              <a:sym typeface="Montserrat"/>
            </a:endParaRPr>
          </a:p>
        </p:txBody>
      </p:sp>
      <p:sp>
        <p:nvSpPr>
          <p:cNvPr id="365" name="Google Shape;365;p73"/>
          <p:cNvSpPr txBox="1"/>
          <p:nvPr/>
        </p:nvSpPr>
        <p:spPr>
          <a:xfrm>
            <a:off x="568525" y="1647563"/>
            <a:ext cx="2436300" cy="5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EF5958"/>
                </a:solidFill>
                <a:latin typeface="Libre Baskerville"/>
                <a:ea typeface="Libre Baskerville"/>
                <a:cs typeface="Libre Baskerville"/>
                <a:sym typeface="Libre Baskerville"/>
              </a:rPr>
              <a:t>$50,000</a:t>
            </a:r>
            <a:endParaRPr sz="4000">
              <a:solidFill>
                <a:srgbClr val="EF5958"/>
              </a:solidFill>
              <a:latin typeface="Libre Baskerville"/>
              <a:ea typeface="Libre Baskerville"/>
              <a:cs typeface="Libre Baskerville"/>
              <a:sym typeface="Libre Baskerville"/>
            </a:endParaRPr>
          </a:p>
        </p:txBody>
      </p:sp>
      <p:cxnSp>
        <p:nvCxnSpPr>
          <p:cNvPr id="366" name="Google Shape;366;p73"/>
          <p:cNvCxnSpPr/>
          <p:nvPr/>
        </p:nvCxnSpPr>
        <p:spPr>
          <a:xfrm>
            <a:off x="491525" y="2598075"/>
            <a:ext cx="3704100" cy="0"/>
          </a:xfrm>
          <a:prstGeom prst="straightConnector1">
            <a:avLst/>
          </a:prstGeom>
          <a:noFill/>
          <a:ln cap="flat" cmpd="sng" w="9525">
            <a:solidFill>
              <a:srgbClr val="EF5958"/>
            </a:solidFill>
            <a:prstDash val="solid"/>
            <a:round/>
            <a:headEnd len="med" w="med" type="none"/>
            <a:tailEnd len="med" w="med" type="none"/>
          </a:ln>
        </p:spPr>
      </p:cxnSp>
      <p:cxnSp>
        <p:nvCxnSpPr>
          <p:cNvPr id="367" name="Google Shape;367;p73"/>
          <p:cNvCxnSpPr/>
          <p:nvPr/>
        </p:nvCxnSpPr>
        <p:spPr>
          <a:xfrm>
            <a:off x="4868225" y="2598075"/>
            <a:ext cx="3704100" cy="0"/>
          </a:xfrm>
          <a:prstGeom prst="straightConnector1">
            <a:avLst/>
          </a:prstGeom>
          <a:noFill/>
          <a:ln cap="flat" cmpd="sng" w="9525">
            <a:solidFill>
              <a:srgbClr val="EF5958"/>
            </a:solidFill>
            <a:prstDash val="solid"/>
            <a:round/>
            <a:headEnd len="med" w="med" type="none"/>
            <a:tailEnd len="med" w="med" type="none"/>
          </a:ln>
        </p:spPr>
      </p:cxnSp>
      <p:cxnSp>
        <p:nvCxnSpPr>
          <p:cNvPr id="368" name="Google Shape;368;p73"/>
          <p:cNvCxnSpPr/>
          <p:nvPr/>
        </p:nvCxnSpPr>
        <p:spPr>
          <a:xfrm>
            <a:off x="4558600" y="403750"/>
            <a:ext cx="0" cy="2001300"/>
          </a:xfrm>
          <a:prstGeom prst="straightConnector1">
            <a:avLst/>
          </a:prstGeom>
          <a:noFill/>
          <a:ln cap="flat" cmpd="sng" w="9525">
            <a:solidFill>
              <a:srgbClr val="EF5958"/>
            </a:solidFill>
            <a:prstDash val="solid"/>
            <a:round/>
            <a:headEnd len="med" w="med" type="none"/>
            <a:tailEnd len="med" w="med" type="none"/>
          </a:ln>
        </p:spPr>
      </p:cxnSp>
      <p:cxnSp>
        <p:nvCxnSpPr>
          <p:cNvPr id="369" name="Google Shape;369;p73"/>
          <p:cNvCxnSpPr/>
          <p:nvPr/>
        </p:nvCxnSpPr>
        <p:spPr>
          <a:xfrm>
            <a:off x="4558600" y="2871925"/>
            <a:ext cx="0" cy="2001300"/>
          </a:xfrm>
          <a:prstGeom prst="straightConnector1">
            <a:avLst/>
          </a:prstGeom>
          <a:noFill/>
          <a:ln cap="flat" cmpd="sng" w="9525">
            <a:solidFill>
              <a:srgbClr val="EF5958"/>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id="375" name="Google Shape;375;p74"/>
          <p:cNvPicPr preferRelativeResize="0"/>
          <p:nvPr/>
        </p:nvPicPr>
        <p:blipFill rotWithShape="1">
          <a:blip r:embed="rId3">
            <a:alphaModFix/>
          </a:blip>
          <a:srcRect b="0" l="0" r="75145" t="76508"/>
          <a:stretch/>
        </p:blipFill>
        <p:spPr>
          <a:xfrm>
            <a:off x="2888875" y="1520350"/>
            <a:ext cx="3590099" cy="1948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pic>
        <p:nvPicPr>
          <p:cNvPr id="381" name="Google Shape;381;p75"/>
          <p:cNvPicPr preferRelativeResize="0"/>
          <p:nvPr/>
        </p:nvPicPr>
        <p:blipFill rotWithShape="1">
          <a:blip r:embed="rId3">
            <a:alphaModFix amt="16000"/>
          </a:blip>
          <a:srcRect b="1172" l="6608" r="-753" t="13210"/>
          <a:stretch/>
        </p:blipFill>
        <p:spPr>
          <a:xfrm>
            <a:off x="0" y="-65526"/>
            <a:ext cx="9201153" cy="5227646"/>
          </a:xfrm>
          <a:prstGeom prst="rect">
            <a:avLst/>
          </a:prstGeom>
          <a:noFill/>
          <a:ln>
            <a:noFill/>
          </a:ln>
        </p:spPr>
      </p:pic>
      <p:sp>
        <p:nvSpPr>
          <p:cNvPr id="382" name="Google Shape;382;p75"/>
          <p:cNvSpPr txBox="1"/>
          <p:nvPr>
            <p:ph idx="4294967295" type="title"/>
          </p:nvPr>
        </p:nvSpPr>
        <p:spPr>
          <a:xfrm>
            <a:off x="566331" y="2178575"/>
            <a:ext cx="82659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Libre Baskerville"/>
              <a:buNone/>
            </a:pPr>
            <a:r>
              <a:rPr lang="en" sz="2400">
                <a:latin typeface="Libre Baskerville"/>
                <a:ea typeface="Libre Baskerville"/>
                <a:cs typeface="Libre Baskerville"/>
                <a:sym typeface="Libre Baskerville"/>
              </a:rPr>
              <a:t>Universal Family Care Insures for 3 Care Needs</a:t>
            </a:r>
            <a:endParaRPr sz="2400"/>
          </a:p>
        </p:txBody>
      </p:sp>
      <p:pic>
        <p:nvPicPr>
          <p:cNvPr id="383" name="Google Shape;383;p75"/>
          <p:cNvPicPr preferRelativeResize="0"/>
          <p:nvPr>
            <p:ph idx="4294967295" type="body"/>
          </p:nvPr>
        </p:nvPicPr>
        <p:blipFill rotWithShape="1">
          <a:blip r:embed="rId4">
            <a:alphaModFix/>
          </a:blip>
          <a:srcRect b="0" l="0" r="0" t="0"/>
          <a:stretch/>
        </p:blipFill>
        <p:spPr>
          <a:xfrm>
            <a:off x="1299473" y="2884918"/>
            <a:ext cx="6555000" cy="220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76"/>
          <p:cNvSpPr txBox="1"/>
          <p:nvPr/>
        </p:nvSpPr>
        <p:spPr>
          <a:xfrm>
            <a:off x="991974" y="682550"/>
            <a:ext cx="7248000" cy="56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 sz="2400" u="none" cap="none" strike="noStrike">
                <a:solidFill>
                  <a:srgbClr val="122F56"/>
                </a:solidFill>
                <a:latin typeface="Libre Baskerville"/>
                <a:ea typeface="Libre Baskerville"/>
                <a:cs typeface="Libre Baskerville"/>
                <a:sym typeface="Libre Baskerville"/>
              </a:rPr>
              <a:t>Pillars of a Universal Family Care program</a:t>
            </a:r>
            <a:endParaRPr b="1" i="0" sz="2400" u="none" cap="none" strike="noStrike">
              <a:solidFill>
                <a:srgbClr val="EF5958"/>
              </a:solidFill>
              <a:latin typeface="Libre Baskerville"/>
              <a:ea typeface="Libre Baskerville"/>
              <a:cs typeface="Libre Baskerville"/>
              <a:sym typeface="Libre Baskerville"/>
            </a:endParaRPr>
          </a:p>
        </p:txBody>
      </p:sp>
      <p:sp>
        <p:nvSpPr>
          <p:cNvPr id="389" name="Google Shape;389;p76"/>
          <p:cNvSpPr txBox="1"/>
          <p:nvPr/>
        </p:nvSpPr>
        <p:spPr>
          <a:xfrm>
            <a:off x="1024175" y="1590175"/>
            <a:ext cx="2309700" cy="1360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500" u="none" cap="none" strike="noStrike">
                <a:solidFill>
                  <a:srgbClr val="EF5958"/>
                </a:solidFill>
                <a:latin typeface="Libre Baskerville"/>
                <a:ea typeface="Libre Baskerville"/>
                <a:cs typeface="Libre Baskerville"/>
                <a:sym typeface="Libre Baskerville"/>
              </a:rPr>
              <a:t>Work is the foundation</a:t>
            </a:r>
            <a:endParaRPr b="0" i="0" sz="1500" u="none" cap="none" strike="noStrike">
              <a:solidFill>
                <a:srgbClr val="122F56"/>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None/>
            </a:pPr>
            <a:br>
              <a:rPr b="0" i="0" lang="en" sz="900" u="none" cap="none" strike="noStrike">
                <a:solidFill>
                  <a:srgbClr val="122F56"/>
                </a:solidFill>
                <a:latin typeface="Calibri"/>
                <a:ea typeface="Calibri"/>
                <a:cs typeface="Calibri"/>
                <a:sym typeface="Calibri"/>
              </a:rPr>
            </a:br>
            <a:r>
              <a:rPr b="0" i="0" lang="en" sz="1100" u="none" cap="none" strike="noStrike">
                <a:solidFill>
                  <a:srgbClr val="122F56"/>
                </a:solidFill>
                <a:latin typeface="Montserrat SemiBold"/>
                <a:ea typeface="Montserrat SemiBold"/>
                <a:cs typeface="Montserrat SemiBold"/>
                <a:sym typeface="Montserrat SemiBold"/>
              </a:rPr>
              <a:t>Everyone who is working contributes and the program enables people to work</a:t>
            </a:r>
            <a:endParaRPr b="0" i="0" sz="900" u="none" cap="none" strike="noStrike">
              <a:solidFill>
                <a:srgbClr val="122F56"/>
              </a:solidFill>
              <a:latin typeface="Montserrat SemiBold"/>
              <a:ea typeface="Montserrat SemiBold"/>
              <a:cs typeface="Montserrat SemiBold"/>
              <a:sym typeface="Montserrat SemiBold"/>
            </a:endParaRPr>
          </a:p>
        </p:txBody>
      </p:sp>
      <p:sp>
        <p:nvSpPr>
          <p:cNvPr id="390" name="Google Shape;390;p76"/>
          <p:cNvSpPr txBox="1"/>
          <p:nvPr/>
        </p:nvSpPr>
        <p:spPr>
          <a:xfrm>
            <a:off x="4854525" y="1590175"/>
            <a:ext cx="2209200" cy="71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500" u="none" cap="none" strike="noStrike">
                <a:solidFill>
                  <a:srgbClr val="EF5958"/>
                </a:solidFill>
                <a:latin typeface="Libre Baskerville"/>
                <a:ea typeface="Libre Baskerville"/>
                <a:cs typeface="Libre Baskerville"/>
                <a:sym typeface="Libre Baskerville"/>
              </a:rPr>
              <a:t>Flexible and portable</a:t>
            </a:r>
            <a:endParaRPr b="0" i="0" sz="1500" u="none" cap="none" strike="noStrike">
              <a:solidFill>
                <a:srgbClr val="EF5958"/>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None/>
            </a:pPr>
            <a:r>
              <a:t/>
            </a:r>
            <a:endParaRPr b="0" i="0" sz="600" u="none" cap="none" strike="noStrike">
              <a:solidFill>
                <a:srgbClr val="122F56"/>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None/>
            </a:pPr>
            <a:r>
              <a:rPr b="0" i="0" lang="en" sz="1100" u="none" cap="none" strike="noStrike">
                <a:solidFill>
                  <a:srgbClr val="122F56"/>
                </a:solidFill>
                <a:latin typeface="Montserrat SemiBold"/>
                <a:ea typeface="Montserrat SemiBold"/>
                <a:cs typeface="Montserrat SemiBold"/>
                <a:sym typeface="Montserrat SemiBold"/>
              </a:rPr>
              <a:t>Covers people across jobs, including 1099 income, across the life course as needs change</a:t>
            </a:r>
            <a:endParaRPr b="0" i="0" sz="1100" u="none" cap="none" strike="noStrike">
              <a:solidFill>
                <a:srgbClr val="122F56"/>
              </a:solidFill>
              <a:latin typeface="Montserrat SemiBold"/>
              <a:ea typeface="Montserrat SemiBold"/>
              <a:cs typeface="Montserrat SemiBold"/>
              <a:sym typeface="Montserrat SemiBold"/>
            </a:endParaRPr>
          </a:p>
        </p:txBody>
      </p:sp>
      <p:sp>
        <p:nvSpPr>
          <p:cNvPr id="391" name="Google Shape;391;p76"/>
          <p:cNvSpPr txBox="1"/>
          <p:nvPr/>
        </p:nvSpPr>
        <p:spPr>
          <a:xfrm>
            <a:off x="1024174" y="3180400"/>
            <a:ext cx="2384400" cy="156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500" u="none" cap="none" strike="noStrike">
                <a:solidFill>
                  <a:srgbClr val="EF5958"/>
                </a:solidFill>
                <a:latin typeface="Libre Baskerville"/>
                <a:ea typeface="Libre Baskerville"/>
                <a:cs typeface="Libre Baskerville"/>
                <a:sym typeface="Libre Baskerville"/>
              </a:rPr>
              <a:t>Single access point for variety of supports</a:t>
            </a:r>
            <a:endParaRPr b="0" i="0" sz="1500" u="none" cap="none" strike="noStrike">
              <a:solidFill>
                <a:srgbClr val="EF5958"/>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None/>
            </a:pPr>
            <a:r>
              <a:t/>
            </a:r>
            <a:endParaRPr b="0" i="0" sz="600" u="none" cap="none" strike="noStrike">
              <a:solidFill>
                <a:srgbClr val="122F56"/>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b="0" i="0" lang="en" sz="1100" u="none" cap="none" strike="noStrike">
                <a:solidFill>
                  <a:srgbClr val="122F56"/>
                </a:solidFill>
                <a:latin typeface="Montserrat SemiBold"/>
                <a:ea typeface="Montserrat SemiBold"/>
                <a:cs typeface="Montserrat SemiBold"/>
                <a:sym typeface="Montserrat SemiBold"/>
              </a:rPr>
              <a:t>Supports change as care needs change</a:t>
            </a:r>
            <a:endParaRPr b="0" i="0" sz="1100" u="none" cap="none" strike="noStrike">
              <a:solidFill>
                <a:srgbClr val="122F56"/>
              </a:solidFill>
              <a:latin typeface="Montserrat SemiBold"/>
              <a:ea typeface="Montserrat SemiBold"/>
              <a:cs typeface="Montserrat SemiBold"/>
              <a:sym typeface="Montserrat SemiBold"/>
            </a:endParaRPr>
          </a:p>
        </p:txBody>
      </p:sp>
      <p:sp>
        <p:nvSpPr>
          <p:cNvPr id="392" name="Google Shape;392;p76"/>
          <p:cNvSpPr txBox="1"/>
          <p:nvPr/>
        </p:nvSpPr>
        <p:spPr>
          <a:xfrm>
            <a:off x="4877775" y="3180400"/>
            <a:ext cx="2162700" cy="71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500" u="none" cap="none" strike="noStrike">
                <a:solidFill>
                  <a:srgbClr val="EF5958"/>
                </a:solidFill>
                <a:latin typeface="Libre Baskerville"/>
                <a:ea typeface="Libre Baskerville"/>
                <a:cs typeface="Libre Baskerville"/>
                <a:sym typeface="Libre Baskerville"/>
              </a:rPr>
              <a:t>Invests in care workforce</a:t>
            </a:r>
            <a:endParaRPr b="0" i="0" sz="1500" u="none" cap="none" strike="noStrike">
              <a:solidFill>
                <a:srgbClr val="EF5958"/>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None/>
            </a:pPr>
            <a:br>
              <a:rPr b="0" i="0" lang="en" sz="600" u="none" cap="none" strike="noStrike">
                <a:solidFill>
                  <a:srgbClr val="122F56"/>
                </a:solidFill>
                <a:latin typeface="Montserrat SemiBold"/>
                <a:ea typeface="Montserrat SemiBold"/>
                <a:cs typeface="Montserrat SemiBold"/>
                <a:sym typeface="Montserrat SemiBold"/>
              </a:rPr>
            </a:br>
            <a:r>
              <a:rPr b="0" i="0" lang="en" sz="1100" u="none" cap="none" strike="noStrike">
                <a:solidFill>
                  <a:srgbClr val="122F56"/>
                </a:solidFill>
                <a:latin typeface="Montserrat SemiBold"/>
                <a:ea typeface="Montserrat SemiBold"/>
                <a:cs typeface="Montserrat SemiBold"/>
                <a:sym typeface="Montserrat SemiBold"/>
              </a:rPr>
              <a:t>Compensation, labor protections, career ladders</a:t>
            </a:r>
            <a:endParaRPr b="0" i="0" sz="1100" u="none" cap="none" strike="noStrike">
              <a:solidFill>
                <a:srgbClr val="122F56"/>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77"/>
          <p:cNvSpPr txBox="1"/>
          <p:nvPr/>
        </p:nvSpPr>
        <p:spPr>
          <a:xfrm>
            <a:off x="568525" y="292600"/>
            <a:ext cx="8003700" cy="7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EF5958"/>
                </a:solidFill>
                <a:latin typeface="Libre Baskerville"/>
                <a:ea typeface="Libre Baskerville"/>
                <a:cs typeface="Libre Baskerville"/>
                <a:sym typeface="Libre Baskerville"/>
              </a:rPr>
              <a:t>Social Insurance Structure is Key</a:t>
            </a:r>
            <a:endParaRPr sz="4000">
              <a:solidFill>
                <a:srgbClr val="EF5958"/>
              </a:solidFill>
              <a:latin typeface="Libre Baskerville"/>
              <a:ea typeface="Libre Baskerville"/>
              <a:cs typeface="Libre Baskerville"/>
              <a:sym typeface="Libre Baskerville"/>
            </a:endParaRPr>
          </a:p>
        </p:txBody>
      </p:sp>
      <p:sp>
        <p:nvSpPr>
          <p:cNvPr id="398" name="Google Shape;398;p77"/>
          <p:cNvSpPr txBox="1"/>
          <p:nvPr/>
        </p:nvSpPr>
        <p:spPr>
          <a:xfrm>
            <a:off x="4868225" y="1554988"/>
            <a:ext cx="3278100" cy="7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387D9B"/>
                </a:solidFill>
                <a:latin typeface="Libre Baskerville"/>
                <a:ea typeface="Libre Baskerville"/>
                <a:cs typeface="Libre Baskerville"/>
                <a:sym typeface="Libre Baskerville"/>
              </a:rPr>
              <a:t>M</a:t>
            </a:r>
            <a:r>
              <a:rPr lang="en" sz="3000">
                <a:solidFill>
                  <a:srgbClr val="387D9B"/>
                </a:solidFill>
                <a:latin typeface="Libre Baskerville"/>
                <a:ea typeface="Libre Baskerville"/>
                <a:cs typeface="Libre Baskerville"/>
                <a:sym typeface="Libre Baskerville"/>
              </a:rPr>
              <a:t>eaningful governance</a:t>
            </a:r>
            <a:endParaRPr b="1" sz="2400">
              <a:solidFill>
                <a:srgbClr val="122F56"/>
              </a:solidFill>
              <a:latin typeface="Montserrat"/>
              <a:ea typeface="Montserrat"/>
              <a:cs typeface="Montserrat"/>
              <a:sym typeface="Montserrat"/>
            </a:endParaRPr>
          </a:p>
        </p:txBody>
      </p:sp>
      <p:sp>
        <p:nvSpPr>
          <p:cNvPr id="399" name="Google Shape;399;p77"/>
          <p:cNvSpPr txBox="1"/>
          <p:nvPr/>
        </p:nvSpPr>
        <p:spPr>
          <a:xfrm>
            <a:off x="4868225" y="3306739"/>
            <a:ext cx="3970500" cy="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387D9B"/>
                </a:solidFill>
                <a:latin typeface="Libre Baskerville"/>
                <a:ea typeface="Libre Baskerville"/>
                <a:cs typeface="Libre Baskerville"/>
                <a:sym typeface="Libre Baskerville"/>
              </a:rPr>
              <a:t>Covers the gaps</a:t>
            </a:r>
            <a:endParaRPr sz="4000">
              <a:solidFill>
                <a:srgbClr val="EF5958"/>
              </a:solidFill>
              <a:latin typeface="Libre Baskerville"/>
              <a:ea typeface="Libre Baskerville"/>
              <a:cs typeface="Libre Baskerville"/>
              <a:sym typeface="Libre Baskerville"/>
            </a:endParaRPr>
          </a:p>
        </p:txBody>
      </p:sp>
      <p:sp>
        <p:nvSpPr>
          <p:cNvPr id="400" name="Google Shape;400;p77"/>
          <p:cNvSpPr txBox="1"/>
          <p:nvPr/>
        </p:nvSpPr>
        <p:spPr>
          <a:xfrm>
            <a:off x="544875" y="3474450"/>
            <a:ext cx="3704100" cy="7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387D9B"/>
                </a:solidFill>
                <a:latin typeface="Libre Baskerville"/>
                <a:ea typeface="Libre Baskerville"/>
                <a:cs typeface="Libre Baskerville"/>
                <a:sym typeface="Libre Baskerville"/>
              </a:rPr>
              <a:t>No means-testing</a:t>
            </a:r>
            <a:endParaRPr sz="3000">
              <a:solidFill>
                <a:srgbClr val="387D9B"/>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t/>
            </a:r>
            <a:endParaRPr sz="3000">
              <a:solidFill>
                <a:srgbClr val="387D9B"/>
              </a:solidFill>
              <a:latin typeface="Libre Baskerville"/>
              <a:ea typeface="Libre Baskerville"/>
              <a:cs typeface="Libre Baskerville"/>
              <a:sym typeface="Libre Baskerville"/>
            </a:endParaRPr>
          </a:p>
        </p:txBody>
      </p:sp>
      <p:sp>
        <p:nvSpPr>
          <p:cNvPr id="401" name="Google Shape;401;p77"/>
          <p:cNvSpPr txBox="1"/>
          <p:nvPr/>
        </p:nvSpPr>
        <p:spPr>
          <a:xfrm>
            <a:off x="14179989" y="1467075"/>
            <a:ext cx="1796100" cy="7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EF5958"/>
                </a:solidFill>
                <a:latin typeface="Montserrat"/>
                <a:ea typeface="Montserrat"/>
                <a:cs typeface="Montserrat"/>
                <a:sym typeface="Montserrat"/>
              </a:rPr>
              <a:t>Childcare is </a:t>
            </a:r>
            <a:br>
              <a:rPr b="1" lang="en" sz="1200">
                <a:solidFill>
                  <a:srgbClr val="EF5958"/>
                </a:solidFill>
                <a:latin typeface="Montserrat"/>
                <a:ea typeface="Montserrat"/>
                <a:cs typeface="Montserrat"/>
                <a:sym typeface="Montserrat"/>
              </a:rPr>
            </a:br>
            <a:r>
              <a:rPr b="1" lang="en" sz="1200">
                <a:solidFill>
                  <a:srgbClr val="EF5958"/>
                </a:solidFill>
                <a:latin typeface="Montserrat"/>
                <a:ea typeface="Montserrat"/>
                <a:cs typeface="Montserrat"/>
                <a:sym typeface="Montserrat"/>
              </a:rPr>
              <a:t>incredibly expensive:</a:t>
            </a:r>
            <a:endParaRPr sz="1200">
              <a:solidFill>
                <a:srgbClr val="EF5958"/>
              </a:solidFill>
            </a:endParaRPr>
          </a:p>
        </p:txBody>
      </p:sp>
      <p:sp>
        <p:nvSpPr>
          <p:cNvPr id="402" name="Google Shape;402;p77"/>
          <p:cNvSpPr txBox="1"/>
          <p:nvPr/>
        </p:nvSpPr>
        <p:spPr>
          <a:xfrm>
            <a:off x="568525" y="1818988"/>
            <a:ext cx="2928600" cy="5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387D9B"/>
                </a:solidFill>
                <a:latin typeface="Libre Baskerville"/>
                <a:ea typeface="Libre Baskerville"/>
                <a:cs typeface="Libre Baskerville"/>
                <a:sym typeface="Libre Baskerville"/>
              </a:rPr>
              <a:t>New revenue</a:t>
            </a:r>
            <a:endParaRPr sz="3000">
              <a:solidFill>
                <a:srgbClr val="387D9B"/>
              </a:solidFill>
              <a:latin typeface="Libre Baskerville"/>
              <a:ea typeface="Libre Baskerville"/>
              <a:cs typeface="Libre Baskerville"/>
              <a:sym typeface="Libre Baskerville"/>
            </a:endParaRPr>
          </a:p>
        </p:txBody>
      </p:sp>
      <p:cxnSp>
        <p:nvCxnSpPr>
          <p:cNvPr id="403" name="Google Shape;403;p77"/>
          <p:cNvCxnSpPr/>
          <p:nvPr/>
        </p:nvCxnSpPr>
        <p:spPr>
          <a:xfrm>
            <a:off x="491525" y="2902875"/>
            <a:ext cx="3704100" cy="0"/>
          </a:xfrm>
          <a:prstGeom prst="straightConnector1">
            <a:avLst/>
          </a:prstGeom>
          <a:noFill/>
          <a:ln cap="flat" cmpd="sng" w="9525">
            <a:solidFill>
              <a:srgbClr val="EF5958"/>
            </a:solidFill>
            <a:prstDash val="solid"/>
            <a:round/>
            <a:headEnd len="med" w="med" type="none"/>
            <a:tailEnd len="med" w="med" type="none"/>
          </a:ln>
        </p:spPr>
      </p:cxnSp>
      <p:cxnSp>
        <p:nvCxnSpPr>
          <p:cNvPr id="404" name="Google Shape;404;p77"/>
          <p:cNvCxnSpPr/>
          <p:nvPr/>
        </p:nvCxnSpPr>
        <p:spPr>
          <a:xfrm>
            <a:off x="4868225" y="2902875"/>
            <a:ext cx="3704100" cy="0"/>
          </a:xfrm>
          <a:prstGeom prst="straightConnector1">
            <a:avLst/>
          </a:prstGeom>
          <a:noFill/>
          <a:ln cap="flat" cmpd="sng" w="9525">
            <a:solidFill>
              <a:srgbClr val="EF5958"/>
            </a:solidFill>
            <a:prstDash val="solid"/>
            <a:round/>
            <a:headEnd len="med" w="med" type="none"/>
            <a:tailEnd len="med" w="med" type="none"/>
          </a:ln>
        </p:spPr>
      </p:cxnSp>
      <p:cxnSp>
        <p:nvCxnSpPr>
          <p:cNvPr id="405" name="Google Shape;405;p77"/>
          <p:cNvCxnSpPr/>
          <p:nvPr/>
        </p:nvCxnSpPr>
        <p:spPr>
          <a:xfrm>
            <a:off x="4529600" y="1272575"/>
            <a:ext cx="29100" cy="1437300"/>
          </a:xfrm>
          <a:prstGeom prst="straightConnector1">
            <a:avLst/>
          </a:prstGeom>
          <a:noFill/>
          <a:ln cap="flat" cmpd="sng" w="9525">
            <a:solidFill>
              <a:srgbClr val="EF5958"/>
            </a:solidFill>
            <a:prstDash val="solid"/>
            <a:round/>
            <a:headEnd len="med" w="med" type="none"/>
            <a:tailEnd len="med" w="med" type="none"/>
          </a:ln>
        </p:spPr>
      </p:cxnSp>
      <p:cxnSp>
        <p:nvCxnSpPr>
          <p:cNvPr id="406" name="Google Shape;406;p77"/>
          <p:cNvCxnSpPr/>
          <p:nvPr/>
        </p:nvCxnSpPr>
        <p:spPr>
          <a:xfrm>
            <a:off x="4558600" y="3176725"/>
            <a:ext cx="0" cy="2001300"/>
          </a:xfrm>
          <a:prstGeom prst="straightConnector1">
            <a:avLst/>
          </a:prstGeom>
          <a:noFill/>
          <a:ln cap="flat" cmpd="sng" w="9525">
            <a:solidFill>
              <a:srgbClr val="EF5958"/>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